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60" r:id="rId3"/>
    <p:sldId id="261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343" r:id="rId43"/>
    <p:sldId id="262" r:id="rId44"/>
    <p:sldId id="26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5E8B46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Describe career opportunities available in various segments of the computer industry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FA055194-0E89-4284-8DA7-550C1BDF294D}">
      <dgm:prSet phldrT="[Text]"/>
      <dgm:spPr/>
      <dgm:t>
        <a:bodyPr/>
        <a:lstStyle/>
        <a:p>
          <a:r>
            <a:rPr lang="en-US" dirty="0" smtClean="0"/>
            <a:t>Discuss functions of jobs available in an IT department</a:t>
          </a:r>
          <a:endParaRPr lang="en-US" dirty="0"/>
        </a:p>
      </dgm:t>
    </dgm:pt>
    <dgm:pt modelId="{6BA1808A-EB0B-4AA3-95BB-D6C009A57E7C}" type="parTrans" cxnId="{6D3F17E1-7594-4FE8-9C8A-F4EE5A120C41}">
      <dgm:prSet/>
      <dgm:spPr/>
      <dgm:t>
        <a:bodyPr/>
        <a:lstStyle/>
        <a:p>
          <a:endParaRPr lang="en-US"/>
        </a:p>
      </dgm:t>
    </dgm:pt>
    <dgm:pt modelId="{51622A6C-6F74-4CF1-AC21-0897B9DBA97F}" type="sibTrans" cxnId="{6D3F17E1-7594-4FE8-9C8A-F4EE5A120C41}">
      <dgm:prSet/>
      <dgm:spPr/>
      <dgm:t>
        <a:bodyPr/>
        <a:lstStyle/>
        <a:p>
          <a:endParaRPr lang="en-US"/>
        </a:p>
      </dgm:t>
    </dgm:pt>
    <dgm:pt modelId="{7061B566-0251-4F43-BA04-436709192A76}">
      <dgm:prSet phldrT="[Text]"/>
      <dgm:spPr/>
      <dgm:t>
        <a:bodyPr/>
        <a:lstStyle/>
        <a:p>
          <a:r>
            <a:rPr lang="en-US" dirty="0" smtClean="0"/>
            <a:t>Distinguish between trade schools and colleges</a:t>
          </a:r>
          <a:endParaRPr lang="en-US" dirty="0"/>
        </a:p>
      </dgm:t>
    </dgm:pt>
    <dgm:pt modelId="{A67B8828-9755-4152-942B-8ED7B7F8F35D}" type="parTrans" cxnId="{06BC47BD-CBF1-4340-B634-A936C1B9582E}">
      <dgm:prSet/>
      <dgm:spPr/>
      <dgm:t>
        <a:bodyPr/>
        <a:lstStyle/>
        <a:p>
          <a:endParaRPr lang="en-US"/>
        </a:p>
      </dgm:t>
    </dgm:pt>
    <dgm:pt modelId="{95EED0BD-32F6-4EE3-9864-B91CB5A59312}" type="sibTrans" cxnId="{06BC47BD-CBF1-4340-B634-A936C1B9582E}">
      <dgm:prSet/>
      <dgm:spPr/>
      <dgm:t>
        <a:bodyPr/>
        <a:lstStyle/>
        <a:p>
          <a:endParaRPr lang="en-US"/>
        </a:p>
      </dgm:t>
    </dgm:pt>
    <dgm:pt modelId="{F59CB6D9-31D6-4A34-97FD-CD5C0E613877}">
      <dgm:prSet phldrT="[Text]"/>
      <dgm:spPr/>
      <dgm:t>
        <a:bodyPr/>
        <a:lstStyle/>
        <a:p>
          <a:r>
            <a:rPr lang="en-US" dirty="0" smtClean="0"/>
            <a:t>Differentiate among various computer-related majors for college students</a:t>
          </a:r>
          <a:endParaRPr lang="en-US" dirty="0"/>
        </a:p>
      </dgm:t>
    </dgm:pt>
    <dgm:pt modelId="{5A9E7159-80E7-43A4-8170-6AEC38D30938}" type="parTrans" cxnId="{0C0A026D-A405-43AB-97FE-5ACAE2499F21}">
      <dgm:prSet/>
      <dgm:spPr/>
      <dgm:t>
        <a:bodyPr/>
        <a:lstStyle/>
        <a:p>
          <a:endParaRPr lang="en-US"/>
        </a:p>
      </dgm:t>
    </dgm:pt>
    <dgm:pt modelId="{F839BE7B-1C6F-4EF9-84B1-48D14BFC8C14}" type="sibTrans" cxnId="{0C0A026D-A405-43AB-97FE-5ACAE2499F21}">
      <dgm:prSet/>
      <dgm:spPr/>
      <dgm:t>
        <a:bodyPr/>
        <a:lstStyle/>
        <a:p>
          <a:endParaRPr lang="en-US"/>
        </a:p>
      </dgm:t>
    </dgm:pt>
    <dgm:pt modelId="{27BC1DEF-7592-4786-833A-6F81E6A27C2D}">
      <dgm:prSet phldrT="[Text]"/>
      <dgm:spPr/>
      <dgm:t>
        <a:bodyPr/>
        <a:lstStyle/>
        <a:p>
          <a:r>
            <a:rPr lang="en-US" dirty="0" smtClean="0"/>
            <a:t>Identify ways to stay current with changing technology after graduation</a:t>
          </a:r>
          <a:endParaRPr lang="en-US" dirty="0"/>
        </a:p>
      </dgm:t>
    </dgm:pt>
    <dgm:pt modelId="{3B7EDD9C-BDA8-4E78-A0C5-FDEE93232E1B}" type="parTrans" cxnId="{2B4BA85E-CBC4-4C38-AF4A-E64A0A60499B}">
      <dgm:prSet/>
      <dgm:spPr/>
      <dgm:t>
        <a:bodyPr/>
        <a:lstStyle/>
        <a:p>
          <a:endParaRPr lang="en-US"/>
        </a:p>
      </dgm:t>
    </dgm:pt>
    <dgm:pt modelId="{916654C6-A1CB-4585-9BB8-F512C6149C50}" type="sibTrans" cxnId="{2B4BA85E-CBC4-4C38-AF4A-E64A0A60499B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E23C7478-ECCD-4EB4-AED2-C42CA133F3E0}" type="pres">
      <dgm:prSet presAssocID="{FA055194-0E89-4284-8DA7-550C1BDF29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05905-3EF4-4EA6-A4CF-E8D6B3D00CD8}" type="pres">
      <dgm:prSet presAssocID="{51622A6C-6F74-4CF1-AC21-0897B9DBA97F}" presName="sibTrans" presStyleCnt="0"/>
      <dgm:spPr/>
    </dgm:pt>
    <dgm:pt modelId="{5A11FE7E-EE0E-41E6-9D4E-8FAD689A4E0C}" type="pres">
      <dgm:prSet presAssocID="{7061B566-0251-4F43-BA04-436709192A7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4745C-AFDB-48D2-9B55-315A400232F3}" type="pres">
      <dgm:prSet presAssocID="{95EED0BD-32F6-4EE3-9864-B91CB5A59312}" presName="sibTrans" presStyleCnt="0"/>
      <dgm:spPr/>
    </dgm:pt>
    <dgm:pt modelId="{B4643150-73AF-437B-A131-44BA99E9FB23}" type="pres">
      <dgm:prSet presAssocID="{F59CB6D9-31D6-4A34-97FD-CD5C0E6138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91DE7-1A22-456A-89EF-DBA49FF342EA}" type="pres">
      <dgm:prSet presAssocID="{F839BE7B-1C6F-4EF9-84B1-48D14BFC8C14}" presName="sibTrans" presStyleCnt="0"/>
      <dgm:spPr/>
    </dgm:pt>
    <dgm:pt modelId="{E29BEF06-5023-4C27-ADBE-DBA75C4E1074}" type="pres">
      <dgm:prSet presAssocID="{27BC1DEF-7592-4786-833A-6F81E6A27C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55B8C1-ABF4-403C-8FB5-494E0FBDDEC1}" type="presOf" srcId="{27BC1DEF-7592-4786-833A-6F81E6A27C2D}" destId="{E29BEF06-5023-4C27-ADBE-DBA75C4E1074}" srcOrd="0" destOrd="0" presId="urn:microsoft.com/office/officeart/2005/8/layout/default"/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0C0A026D-A405-43AB-97FE-5ACAE2499F21}" srcId="{3DE9E547-3C66-4E5D-9D07-0515EED2B913}" destId="{F59CB6D9-31D6-4A34-97FD-CD5C0E613877}" srcOrd="3" destOrd="0" parTransId="{5A9E7159-80E7-43A4-8170-6AEC38D30938}" sibTransId="{F839BE7B-1C6F-4EF9-84B1-48D14BFC8C14}"/>
    <dgm:cxn modelId="{06BC47BD-CBF1-4340-B634-A936C1B9582E}" srcId="{3DE9E547-3C66-4E5D-9D07-0515EED2B913}" destId="{7061B566-0251-4F43-BA04-436709192A76}" srcOrd="2" destOrd="0" parTransId="{A67B8828-9755-4152-942B-8ED7B7F8F35D}" sibTransId="{95EED0BD-32F6-4EE3-9864-B91CB5A59312}"/>
    <dgm:cxn modelId="{597B4802-6D38-4408-9661-FB9F7B3BEBA1}" type="presOf" srcId="{FA055194-0E89-4284-8DA7-550C1BDF294D}" destId="{E23C7478-ECCD-4EB4-AED2-C42CA133F3E0}" srcOrd="0" destOrd="0" presId="urn:microsoft.com/office/officeart/2005/8/layout/default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6D3F17E1-7594-4FE8-9C8A-F4EE5A120C41}" srcId="{3DE9E547-3C66-4E5D-9D07-0515EED2B913}" destId="{FA055194-0E89-4284-8DA7-550C1BDF294D}" srcOrd="1" destOrd="0" parTransId="{6BA1808A-EB0B-4AA3-95BB-D6C009A57E7C}" sibTransId="{51622A6C-6F74-4CF1-AC21-0897B9DBA97F}"/>
    <dgm:cxn modelId="{58BBF113-ABEE-4327-878F-00E98096803E}" type="presOf" srcId="{F59CB6D9-31D6-4A34-97FD-CD5C0E613877}" destId="{B4643150-73AF-437B-A131-44BA99E9FB23}" srcOrd="0" destOrd="0" presId="urn:microsoft.com/office/officeart/2005/8/layout/default"/>
    <dgm:cxn modelId="{2B4BA85E-CBC4-4C38-AF4A-E64A0A60499B}" srcId="{3DE9E547-3C66-4E5D-9D07-0515EED2B913}" destId="{27BC1DEF-7592-4786-833A-6F81E6A27C2D}" srcOrd="4" destOrd="0" parTransId="{3B7EDD9C-BDA8-4E78-A0C5-FDEE93232E1B}" sibTransId="{916654C6-A1CB-4585-9BB8-F512C6149C50}"/>
    <dgm:cxn modelId="{AB09D655-8AE0-432E-8D9B-2E2469D02AAB}" type="presOf" srcId="{7061B566-0251-4F43-BA04-436709192A76}" destId="{5A11FE7E-EE0E-41E6-9D4E-8FAD689A4E0C}" srcOrd="0" destOrd="0" presId="urn:microsoft.com/office/officeart/2005/8/layout/default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52E81376-2603-4732-9174-2DE2F86FE3B7}" type="presParOf" srcId="{46A1C575-DE29-4021-A28C-E1E7FA78085E}" destId="{54066D3B-676A-41CA-98B3-C0905E22B6EF}" srcOrd="1" destOrd="0" presId="urn:microsoft.com/office/officeart/2005/8/layout/default"/>
    <dgm:cxn modelId="{F2394448-6B34-4B19-8C8E-F11A628F94D8}" type="presParOf" srcId="{46A1C575-DE29-4021-A28C-E1E7FA78085E}" destId="{E23C7478-ECCD-4EB4-AED2-C42CA133F3E0}" srcOrd="2" destOrd="0" presId="urn:microsoft.com/office/officeart/2005/8/layout/default"/>
    <dgm:cxn modelId="{B786941A-96F0-4D5C-A38F-5CAD9A481A5B}" type="presParOf" srcId="{46A1C575-DE29-4021-A28C-E1E7FA78085E}" destId="{DF005905-3EF4-4EA6-A4CF-E8D6B3D00CD8}" srcOrd="3" destOrd="0" presId="urn:microsoft.com/office/officeart/2005/8/layout/default"/>
    <dgm:cxn modelId="{DC3882B0-DAEE-4C4C-950F-DA433F8DC1C5}" type="presParOf" srcId="{46A1C575-DE29-4021-A28C-E1E7FA78085E}" destId="{5A11FE7E-EE0E-41E6-9D4E-8FAD689A4E0C}" srcOrd="4" destOrd="0" presId="urn:microsoft.com/office/officeart/2005/8/layout/default"/>
    <dgm:cxn modelId="{D692DEB2-EC5B-495B-924F-72FF5B430AB8}" type="presParOf" srcId="{46A1C575-DE29-4021-A28C-E1E7FA78085E}" destId="{CC44745C-AFDB-48D2-9B55-315A400232F3}" srcOrd="5" destOrd="0" presId="urn:microsoft.com/office/officeart/2005/8/layout/default"/>
    <dgm:cxn modelId="{8D29C5B7-73CA-458F-A24C-D41F2F9EF098}" type="presParOf" srcId="{46A1C575-DE29-4021-A28C-E1E7FA78085E}" destId="{B4643150-73AF-437B-A131-44BA99E9FB23}" srcOrd="6" destOrd="0" presId="urn:microsoft.com/office/officeart/2005/8/layout/default"/>
    <dgm:cxn modelId="{90DAE291-8541-4BC8-9099-B57D6E1C105F}" type="presParOf" srcId="{46A1C575-DE29-4021-A28C-E1E7FA78085E}" destId="{95991DE7-1A22-456A-89EF-DBA49FF342EA}" srcOrd="7" destOrd="0" presId="urn:microsoft.com/office/officeart/2005/8/layout/default"/>
    <dgm:cxn modelId="{90101A11-0AD4-4254-B918-D7FB176C042A}" type="presParOf" srcId="{46A1C575-DE29-4021-A28C-E1E7FA78085E}" destId="{E29BEF06-5023-4C27-ADBE-DBA75C4E1074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75AB7E-7BFF-49DB-9ABF-B5E75E1F677B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</dgm:pt>
    <dgm:pt modelId="{5CA820D8-4FB8-405F-8F45-E5C8CD74E665}">
      <dgm:prSet phldrT="[Text]"/>
      <dgm:spPr/>
      <dgm:t>
        <a:bodyPr/>
        <a:lstStyle/>
        <a:p>
          <a:r>
            <a:rPr lang="en-US" dirty="0" smtClean="0"/>
            <a:t>Professional organizations and personal networks</a:t>
          </a:r>
          <a:endParaRPr lang="en-US" dirty="0"/>
        </a:p>
      </dgm:t>
    </dgm:pt>
    <dgm:pt modelId="{1B896559-5F6B-45B3-98F6-799935C5C141}" type="parTrans" cxnId="{776BC571-6859-4AB4-9D51-CBC3B9F261BC}">
      <dgm:prSet/>
      <dgm:spPr/>
      <dgm:t>
        <a:bodyPr/>
        <a:lstStyle/>
        <a:p>
          <a:endParaRPr lang="en-US"/>
        </a:p>
      </dgm:t>
    </dgm:pt>
    <dgm:pt modelId="{14438120-A408-4486-955A-E50E26055DDB}" type="sibTrans" cxnId="{776BC571-6859-4AB4-9D51-CBC3B9F261BC}">
      <dgm:prSet/>
      <dgm:spPr/>
      <dgm:t>
        <a:bodyPr/>
        <a:lstStyle/>
        <a:p>
          <a:endParaRPr lang="en-US"/>
        </a:p>
      </dgm:t>
    </dgm:pt>
    <dgm:pt modelId="{E47042CE-86C1-427F-B385-43AED683C83C}">
      <dgm:prSet phldrT="[Text]"/>
      <dgm:spPr/>
      <dgm:t>
        <a:bodyPr/>
        <a:lstStyle/>
        <a:p>
          <a:r>
            <a:rPr lang="en-US" dirty="0" smtClean="0"/>
            <a:t>Professional growth and continuing education</a:t>
          </a:r>
          <a:endParaRPr lang="en-US" dirty="0"/>
        </a:p>
      </dgm:t>
    </dgm:pt>
    <dgm:pt modelId="{4009BA54-AC2C-4902-ADE1-7EE53B0E1C96}" type="parTrans" cxnId="{A4B3683F-6D91-4562-8379-A010A3B8CEF9}">
      <dgm:prSet/>
      <dgm:spPr/>
      <dgm:t>
        <a:bodyPr/>
        <a:lstStyle/>
        <a:p>
          <a:endParaRPr lang="en-US"/>
        </a:p>
      </dgm:t>
    </dgm:pt>
    <dgm:pt modelId="{07F20005-AEF8-4E2C-84DE-9C0327A8AD02}" type="sibTrans" cxnId="{A4B3683F-6D91-4562-8379-A010A3B8CEF9}">
      <dgm:prSet/>
      <dgm:spPr/>
      <dgm:t>
        <a:bodyPr/>
        <a:lstStyle/>
        <a:p>
          <a:endParaRPr lang="en-US"/>
        </a:p>
      </dgm:t>
    </dgm:pt>
    <dgm:pt modelId="{42AB943F-86FF-40DC-9396-DA073D750808}">
      <dgm:prSet phldrT="[Text]"/>
      <dgm:spPr/>
      <dgm:t>
        <a:bodyPr/>
        <a:lstStyle/>
        <a:p>
          <a:r>
            <a:rPr lang="en-US" dirty="0" smtClean="0"/>
            <a:t>Computer publications</a:t>
          </a:r>
          <a:endParaRPr lang="en-US" dirty="0"/>
        </a:p>
      </dgm:t>
    </dgm:pt>
    <dgm:pt modelId="{970B18BA-8410-4B90-A97D-2D63F4BBE2DB}" type="parTrans" cxnId="{C36A06C4-A57E-4528-AFB2-43C0D9A99CE9}">
      <dgm:prSet/>
      <dgm:spPr/>
      <dgm:t>
        <a:bodyPr/>
        <a:lstStyle/>
        <a:p>
          <a:endParaRPr lang="en-US"/>
        </a:p>
      </dgm:t>
    </dgm:pt>
    <dgm:pt modelId="{E6D47098-3728-43C2-AC20-447B732CD866}" type="sibTrans" cxnId="{C36A06C4-A57E-4528-AFB2-43C0D9A99CE9}">
      <dgm:prSet/>
      <dgm:spPr/>
      <dgm:t>
        <a:bodyPr/>
        <a:lstStyle/>
        <a:p>
          <a:endParaRPr lang="en-US"/>
        </a:p>
      </dgm:t>
    </dgm:pt>
    <dgm:pt modelId="{BB8D8582-05B8-4CDD-A22F-E549690CF108}">
      <dgm:prSet phldrT="[Text]"/>
      <dgm:spPr/>
      <dgm:t>
        <a:bodyPr/>
        <a:lstStyle/>
        <a:p>
          <a:r>
            <a:rPr lang="en-US" dirty="0" smtClean="0"/>
            <a:t>Certification</a:t>
          </a:r>
          <a:endParaRPr lang="en-US" dirty="0"/>
        </a:p>
      </dgm:t>
    </dgm:pt>
    <dgm:pt modelId="{87932B5A-0523-4BC7-9EF1-0816B1F83510}" type="parTrans" cxnId="{C84B1057-EEFA-474C-8B35-6EE1F4191456}">
      <dgm:prSet/>
      <dgm:spPr/>
      <dgm:t>
        <a:bodyPr/>
        <a:lstStyle/>
        <a:p>
          <a:endParaRPr lang="en-US"/>
        </a:p>
      </dgm:t>
    </dgm:pt>
    <dgm:pt modelId="{FE47134A-B43F-403C-BD03-28A7A589E213}" type="sibTrans" cxnId="{C84B1057-EEFA-474C-8B35-6EE1F4191456}">
      <dgm:prSet/>
      <dgm:spPr/>
      <dgm:t>
        <a:bodyPr/>
        <a:lstStyle/>
        <a:p>
          <a:endParaRPr lang="en-US"/>
        </a:p>
      </dgm:t>
    </dgm:pt>
    <dgm:pt modelId="{046B2A95-A8F6-4E00-800E-30271E773A9B}" type="pres">
      <dgm:prSet presAssocID="{FE75AB7E-7BFF-49DB-9ABF-B5E75E1F677B}" presName="linear" presStyleCnt="0">
        <dgm:presLayoutVars>
          <dgm:dir/>
          <dgm:animLvl val="lvl"/>
          <dgm:resizeHandles val="exact"/>
        </dgm:presLayoutVars>
      </dgm:prSet>
      <dgm:spPr/>
    </dgm:pt>
    <dgm:pt modelId="{AA7AF858-07A3-4DC6-8A2A-183A93F80738}" type="pres">
      <dgm:prSet presAssocID="{5CA820D8-4FB8-405F-8F45-E5C8CD74E665}" presName="parentLin" presStyleCnt="0"/>
      <dgm:spPr/>
    </dgm:pt>
    <dgm:pt modelId="{11F1B0A1-F03D-4E49-BAF4-790B04F4EA9A}" type="pres">
      <dgm:prSet presAssocID="{5CA820D8-4FB8-405F-8F45-E5C8CD74E66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96E8193-A06B-4CCC-8045-8970AEA07611}" type="pres">
      <dgm:prSet presAssocID="{5CA820D8-4FB8-405F-8F45-E5C8CD74E6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3B9B5-A56B-4B14-9210-CEA128F11A6A}" type="pres">
      <dgm:prSet presAssocID="{5CA820D8-4FB8-405F-8F45-E5C8CD74E665}" presName="negativeSpace" presStyleCnt="0"/>
      <dgm:spPr/>
    </dgm:pt>
    <dgm:pt modelId="{13E20DC4-8650-4F1B-84B9-ADDE157DCCB3}" type="pres">
      <dgm:prSet presAssocID="{5CA820D8-4FB8-405F-8F45-E5C8CD74E665}" presName="childText" presStyleLbl="conFgAcc1" presStyleIdx="0" presStyleCnt="4">
        <dgm:presLayoutVars>
          <dgm:bulletEnabled val="1"/>
        </dgm:presLayoutVars>
      </dgm:prSet>
      <dgm:spPr/>
    </dgm:pt>
    <dgm:pt modelId="{A307B828-6790-4536-91F5-D861E2ECD9AE}" type="pres">
      <dgm:prSet presAssocID="{14438120-A408-4486-955A-E50E26055DDB}" presName="spaceBetweenRectangles" presStyleCnt="0"/>
      <dgm:spPr/>
    </dgm:pt>
    <dgm:pt modelId="{A4F65314-3958-418A-9A14-C61F6B459471}" type="pres">
      <dgm:prSet presAssocID="{E47042CE-86C1-427F-B385-43AED683C83C}" presName="parentLin" presStyleCnt="0"/>
      <dgm:spPr/>
    </dgm:pt>
    <dgm:pt modelId="{CA494E0A-2FD0-498E-92EE-6E8710B3EB68}" type="pres">
      <dgm:prSet presAssocID="{E47042CE-86C1-427F-B385-43AED683C83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ED7F9F8-FB0E-46F5-AEA1-B9BFE78BF45E}" type="pres">
      <dgm:prSet presAssocID="{E47042CE-86C1-427F-B385-43AED683C8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80D69-7348-40E0-93E3-A0193A3CB838}" type="pres">
      <dgm:prSet presAssocID="{E47042CE-86C1-427F-B385-43AED683C83C}" presName="negativeSpace" presStyleCnt="0"/>
      <dgm:spPr/>
    </dgm:pt>
    <dgm:pt modelId="{EEE697E1-3B6B-4F14-AFDB-7FAF76BE851E}" type="pres">
      <dgm:prSet presAssocID="{E47042CE-86C1-427F-B385-43AED683C83C}" presName="childText" presStyleLbl="conFgAcc1" presStyleIdx="1" presStyleCnt="4">
        <dgm:presLayoutVars>
          <dgm:bulletEnabled val="1"/>
        </dgm:presLayoutVars>
      </dgm:prSet>
      <dgm:spPr/>
    </dgm:pt>
    <dgm:pt modelId="{17BF3B7B-C9BD-4843-BE3D-097911F0A976}" type="pres">
      <dgm:prSet presAssocID="{07F20005-AEF8-4E2C-84DE-9C0327A8AD02}" presName="spaceBetweenRectangles" presStyleCnt="0"/>
      <dgm:spPr/>
    </dgm:pt>
    <dgm:pt modelId="{CE4D2DFE-5C9B-47FC-A66C-E1B7A4DC2093}" type="pres">
      <dgm:prSet presAssocID="{42AB943F-86FF-40DC-9396-DA073D750808}" presName="parentLin" presStyleCnt="0"/>
      <dgm:spPr/>
    </dgm:pt>
    <dgm:pt modelId="{882536A9-1D00-4546-A4B4-F68FE4BDEBEC}" type="pres">
      <dgm:prSet presAssocID="{42AB943F-86FF-40DC-9396-DA073D75080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1D208D7-29F2-4784-9A94-4D0488ECF6CA}" type="pres">
      <dgm:prSet presAssocID="{42AB943F-86FF-40DC-9396-DA073D75080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F159-BE23-404C-8A14-EE6F0D30F38C}" type="pres">
      <dgm:prSet presAssocID="{42AB943F-86FF-40DC-9396-DA073D750808}" presName="negativeSpace" presStyleCnt="0"/>
      <dgm:spPr/>
    </dgm:pt>
    <dgm:pt modelId="{27036970-C5F8-494B-B9B5-C861E0C33945}" type="pres">
      <dgm:prSet presAssocID="{42AB943F-86FF-40DC-9396-DA073D750808}" presName="childText" presStyleLbl="conFgAcc1" presStyleIdx="2" presStyleCnt="4">
        <dgm:presLayoutVars>
          <dgm:bulletEnabled val="1"/>
        </dgm:presLayoutVars>
      </dgm:prSet>
      <dgm:spPr/>
    </dgm:pt>
    <dgm:pt modelId="{3C1EC602-CB5A-44D0-9594-F1C8D99233DD}" type="pres">
      <dgm:prSet presAssocID="{E6D47098-3728-43C2-AC20-447B732CD866}" presName="spaceBetweenRectangles" presStyleCnt="0"/>
      <dgm:spPr/>
    </dgm:pt>
    <dgm:pt modelId="{F0FC5A09-F5B7-4896-92C0-AE9885E8E86F}" type="pres">
      <dgm:prSet presAssocID="{BB8D8582-05B8-4CDD-A22F-E549690CF108}" presName="parentLin" presStyleCnt="0"/>
      <dgm:spPr/>
    </dgm:pt>
    <dgm:pt modelId="{8171939F-7A56-4C54-89C1-37F2A1D4E40E}" type="pres">
      <dgm:prSet presAssocID="{BB8D8582-05B8-4CDD-A22F-E549690CF10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FFA88E7-38B5-4FEC-9D00-15A2F2F08641}" type="pres">
      <dgm:prSet presAssocID="{BB8D8582-05B8-4CDD-A22F-E549690CF1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C477F-FDE5-468A-BC62-A564A3744AFC}" type="pres">
      <dgm:prSet presAssocID="{BB8D8582-05B8-4CDD-A22F-E549690CF108}" presName="negativeSpace" presStyleCnt="0"/>
      <dgm:spPr/>
    </dgm:pt>
    <dgm:pt modelId="{5A47F208-E12D-4709-B28B-BE7EC1F12165}" type="pres">
      <dgm:prSet presAssocID="{BB8D8582-05B8-4CDD-A22F-E549690CF1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4B1057-EEFA-474C-8B35-6EE1F4191456}" srcId="{FE75AB7E-7BFF-49DB-9ABF-B5E75E1F677B}" destId="{BB8D8582-05B8-4CDD-A22F-E549690CF108}" srcOrd="3" destOrd="0" parTransId="{87932B5A-0523-4BC7-9EF1-0816B1F83510}" sibTransId="{FE47134A-B43F-403C-BD03-28A7A589E213}"/>
    <dgm:cxn modelId="{E83746AE-A889-4B2C-867B-0DF9184C1CE5}" type="presOf" srcId="{BB8D8582-05B8-4CDD-A22F-E549690CF108}" destId="{1FFA88E7-38B5-4FEC-9D00-15A2F2F08641}" srcOrd="1" destOrd="0" presId="urn:microsoft.com/office/officeart/2005/8/layout/list1"/>
    <dgm:cxn modelId="{C1F91987-14D6-441C-A19D-83E25E35E29E}" type="presOf" srcId="{5CA820D8-4FB8-405F-8F45-E5C8CD74E665}" destId="{C96E8193-A06B-4CCC-8045-8970AEA07611}" srcOrd="1" destOrd="0" presId="urn:microsoft.com/office/officeart/2005/8/layout/list1"/>
    <dgm:cxn modelId="{776BC571-6859-4AB4-9D51-CBC3B9F261BC}" srcId="{FE75AB7E-7BFF-49DB-9ABF-B5E75E1F677B}" destId="{5CA820D8-4FB8-405F-8F45-E5C8CD74E665}" srcOrd="0" destOrd="0" parTransId="{1B896559-5F6B-45B3-98F6-799935C5C141}" sibTransId="{14438120-A408-4486-955A-E50E26055DDB}"/>
    <dgm:cxn modelId="{9D238A27-4741-4BFA-A2A7-6E326DE1EF67}" type="presOf" srcId="{BB8D8582-05B8-4CDD-A22F-E549690CF108}" destId="{8171939F-7A56-4C54-89C1-37F2A1D4E40E}" srcOrd="0" destOrd="0" presId="urn:microsoft.com/office/officeart/2005/8/layout/list1"/>
    <dgm:cxn modelId="{879FA2B5-997B-4980-B35E-21FE40791642}" type="presOf" srcId="{FE75AB7E-7BFF-49DB-9ABF-B5E75E1F677B}" destId="{046B2A95-A8F6-4E00-800E-30271E773A9B}" srcOrd="0" destOrd="0" presId="urn:microsoft.com/office/officeart/2005/8/layout/list1"/>
    <dgm:cxn modelId="{A4B3683F-6D91-4562-8379-A010A3B8CEF9}" srcId="{FE75AB7E-7BFF-49DB-9ABF-B5E75E1F677B}" destId="{E47042CE-86C1-427F-B385-43AED683C83C}" srcOrd="1" destOrd="0" parTransId="{4009BA54-AC2C-4902-ADE1-7EE53B0E1C96}" sibTransId="{07F20005-AEF8-4E2C-84DE-9C0327A8AD02}"/>
    <dgm:cxn modelId="{29B423FA-F175-4AED-828F-68ECCB61A2DD}" type="presOf" srcId="{E47042CE-86C1-427F-B385-43AED683C83C}" destId="{3ED7F9F8-FB0E-46F5-AEA1-B9BFE78BF45E}" srcOrd="1" destOrd="0" presId="urn:microsoft.com/office/officeart/2005/8/layout/list1"/>
    <dgm:cxn modelId="{2C1241C6-16FD-4B42-B416-2D8F42DA1B18}" type="presOf" srcId="{E47042CE-86C1-427F-B385-43AED683C83C}" destId="{CA494E0A-2FD0-498E-92EE-6E8710B3EB68}" srcOrd="0" destOrd="0" presId="urn:microsoft.com/office/officeart/2005/8/layout/list1"/>
    <dgm:cxn modelId="{C53FEB26-62D9-4DEC-AEDC-3289C6181DC4}" type="presOf" srcId="{5CA820D8-4FB8-405F-8F45-E5C8CD74E665}" destId="{11F1B0A1-F03D-4E49-BAF4-790B04F4EA9A}" srcOrd="0" destOrd="0" presId="urn:microsoft.com/office/officeart/2005/8/layout/list1"/>
    <dgm:cxn modelId="{B2A2100D-8569-4172-9C9B-418A08BC8E55}" type="presOf" srcId="{42AB943F-86FF-40DC-9396-DA073D750808}" destId="{C1D208D7-29F2-4784-9A94-4D0488ECF6CA}" srcOrd="1" destOrd="0" presId="urn:microsoft.com/office/officeart/2005/8/layout/list1"/>
    <dgm:cxn modelId="{C36A06C4-A57E-4528-AFB2-43C0D9A99CE9}" srcId="{FE75AB7E-7BFF-49DB-9ABF-B5E75E1F677B}" destId="{42AB943F-86FF-40DC-9396-DA073D750808}" srcOrd="2" destOrd="0" parTransId="{970B18BA-8410-4B90-A97D-2D63F4BBE2DB}" sibTransId="{E6D47098-3728-43C2-AC20-447B732CD866}"/>
    <dgm:cxn modelId="{214D5FA7-E34E-4F1E-8B78-C971136A419A}" type="presOf" srcId="{42AB943F-86FF-40DC-9396-DA073D750808}" destId="{882536A9-1D00-4546-A4B4-F68FE4BDEBEC}" srcOrd="0" destOrd="0" presId="urn:microsoft.com/office/officeart/2005/8/layout/list1"/>
    <dgm:cxn modelId="{CE8DFB1D-5162-4551-AF31-47D4C5852EAC}" type="presParOf" srcId="{046B2A95-A8F6-4E00-800E-30271E773A9B}" destId="{AA7AF858-07A3-4DC6-8A2A-183A93F80738}" srcOrd="0" destOrd="0" presId="urn:microsoft.com/office/officeart/2005/8/layout/list1"/>
    <dgm:cxn modelId="{88D8546E-871D-4B4F-BCB6-B82180AC766F}" type="presParOf" srcId="{AA7AF858-07A3-4DC6-8A2A-183A93F80738}" destId="{11F1B0A1-F03D-4E49-BAF4-790B04F4EA9A}" srcOrd="0" destOrd="0" presId="urn:microsoft.com/office/officeart/2005/8/layout/list1"/>
    <dgm:cxn modelId="{009AACF6-D8A7-4CB2-B452-1DC05A6B5295}" type="presParOf" srcId="{AA7AF858-07A3-4DC6-8A2A-183A93F80738}" destId="{C96E8193-A06B-4CCC-8045-8970AEA07611}" srcOrd="1" destOrd="0" presId="urn:microsoft.com/office/officeart/2005/8/layout/list1"/>
    <dgm:cxn modelId="{2558C7CB-1019-4F18-AE63-EB07E51D23B2}" type="presParOf" srcId="{046B2A95-A8F6-4E00-800E-30271E773A9B}" destId="{F9F3B9B5-A56B-4B14-9210-CEA128F11A6A}" srcOrd="1" destOrd="0" presId="urn:microsoft.com/office/officeart/2005/8/layout/list1"/>
    <dgm:cxn modelId="{B3EF2864-E306-4316-A2C6-67C95407B342}" type="presParOf" srcId="{046B2A95-A8F6-4E00-800E-30271E773A9B}" destId="{13E20DC4-8650-4F1B-84B9-ADDE157DCCB3}" srcOrd="2" destOrd="0" presId="urn:microsoft.com/office/officeart/2005/8/layout/list1"/>
    <dgm:cxn modelId="{75FA4C14-7CDB-41BE-8DA8-3349BDCA6740}" type="presParOf" srcId="{046B2A95-A8F6-4E00-800E-30271E773A9B}" destId="{A307B828-6790-4536-91F5-D861E2ECD9AE}" srcOrd="3" destOrd="0" presId="urn:microsoft.com/office/officeart/2005/8/layout/list1"/>
    <dgm:cxn modelId="{85631E95-A6A7-4A44-8C6A-27939FF8FFE1}" type="presParOf" srcId="{046B2A95-A8F6-4E00-800E-30271E773A9B}" destId="{A4F65314-3958-418A-9A14-C61F6B459471}" srcOrd="4" destOrd="0" presId="urn:microsoft.com/office/officeart/2005/8/layout/list1"/>
    <dgm:cxn modelId="{37AE081A-C19D-48C5-B7DF-11717F90B8F9}" type="presParOf" srcId="{A4F65314-3958-418A-9A14-C61F6B459471}" destId="{CA494E0A-2FD0-498E-92EE-6E8710B3EB68}" srcOrd="0" destOrd="0" presId="urn:microsoft.com/office/officeart/2005/8/layout/list1"/>
    <dgm:cxn modelId="{2DF07497-3C79-4041-B332-A90C2E55E085}" type="presParOf" srcId="{A4F65314-3958-418A-9A14-C61F6B459471}" destId="{3ED7F9F8-FB0E-46F5-AEA1-B9BFE78BF45E}" srcOrd="1" destOrd="0" presId="urn:microsoft.com/office/officeart/2005/8/layout/list1"/>
    <dgm:cxn modelId="{81918BF8-2184-4966-9B2B-EC84A5E52675}" type="presParOf" srcId="{046B2A95-A8F6-4E00-800E-30271E773A9B}" destId="{09F80D69-7348-40E0-93E3-A0193A3CB838}" srcOrd="5" destOrd="0" presId="urn:microsoft.com/office/officeart/2005/8/layout/list1"/>
    <dgm:cxn modelId="{5A5B4822-66AC-4A75-9C02-BB64BCA14BD2}" type="presParOf" srcId="{046B2A95-A8F6-4E00-800E-30271E773A9B}" destId="{EEE697E1-3B6B-4F14-AFDB-7FAF76BE851E}" srcOrd="6" destOrd="0" presId="urn:microsoft.com/office/officeart/2005/8/layout/list1"/>
    <dgm:cxn modelId="{CC8C1EB5-FAA1-49AA-A1DD-0095EC83E0C1}" type="presParOf" srcId="{046B2A95-A8F6-4E00-800E-30271E773A9B}" destId="{17BF3B7B-C9BD-4843-BE3D-097911F0A976}" srcOrd="7" destOrd="0" presId="urn:microsoft.com/office/officeart/2005/8/layout/list1"/>
    <dgm:cxn modelId="{566BE0D3-3912-4561-8881-FC5C3B4A2B35}" type="presParOf" srcId="{046B2A95-A8F6-4E00-800E-30271E773A9B}" destId="{CE4D2DFE-5C9B-47FC-A66C-E1B7A4DC2093}" srcOrd="8" destOrd="0" presId="urn:microsoft.com/office/officeart/2005/8/layout/list1"/>
    <dgm:cxn modelId="{F3905399-C9A4-4E14-8DB0-5747E54DD2BB}" type="presParOf" srcId="{CE4D2DFE-5C9B-47FC-A66C-E1B7A4DC2093}" destId="{882536A9-1D00-4546-A4B4-F68FE4BDEBEC}" srcOrd="0" destOrd="0" presId="urn:microsoft.com/office/officeart/2005/8/layout/list1"/>
    <dgm:cxn modelId="{F3A035ED-1C70-4D2C-80C6-760DFAB5906F}" type="presParOf" srcId="{CE4D2DFE-5C9B-47FC-A66C-E1B7A4DC2093}" destId="{C1D208D7-29F2-4784-9A94-4D0488ECF6CA}" srcOrd="1" destOrd="0" presId="urn:microsoft.com/office/officeart/2005/8/layout/list1"/>
    <dgm:cxn modelId="{9A60C0BF-6A9F-45B5-A872-DD0A2DD3A931}" type="presParOf" srcId="{046B2A95-A8F6-4E00-800E-30271E773A9B}" destId="{E1C1F159-BE23-404C-8A14-EE6F0D30F38C}" srcOrd="9" destOrd="0" presId="urn:microsoft.com/office/officeart/2005/8/layout/list1"/>
    <dgm:cxn modelId="{8B67CBA0-C324-482C-B822-7EEE13A46913}" type="presParOf" srcId="{046B2A95-A8F6-4E00-800E-30271E773A9B}" destId="{27036970-C5F8-494B-B9B5-C861E0C33945}" srcOrd="10" destOrd="0" presId="urn:microsoft.com/office/officeart/2005/8/layout/list1"/>
    <dgm:cxn modelId="{3770E074-3505-4C3C-ADF5-0066B1CB8064}" type="presParOf" srcId="{046B2A95-A8F6-4E00-800E-30271E773A9B}" destId="{3C1EC602-CB5A-44D0-9594-F1C8D99233DD}" srcOrd="11" destOrd="0" presId="urn:microsoft.com/office/officeart/2005/8/layout/list1"/>
    <dgm:cxn modelId="{8DD6FE3A-1F7E-4537-B304-FAB693BD34BE}" type="presParOf" srcId="{046B2A95-A8F6-4E00-800E-30271E773A9B}" destId="{F0FC5A09-F5B7-4896-92C0-AE9885E8E86F}" srcOrd="12" destOrd="0" presId="urn:microsoft.com/office/officeart/2005/8/layout/list1"/>
    <dgm:cxn modelId="{AEEA5B00-CD53-4A41-9861-3ECD13651851}" type="presParOf" srcId="{F0FC5A09-F5B7-4896-92C0-AE9885E8E86F}" destId="{8171939F-7A56-4C54-89C1-37F2A1D4E40E}" srcOrd="0" destOrd="0" presId="urn:microsoft.com/office/officeart/2005/8/layout/list1"/>
    <dgm:cxn modelId="{2CDDC104-7FE4-46E6-A0EB-5CDFAFF8EB1B}" type="presParOf" srcId="{F0FC5A09-F5B7-4896-92C0-AE9885E8E86F}" destId="{1FFA88E7-38B5-4FEC-9D00-15A2F2F08641}" srcOrd="1" destOrd="0" presId="urn:microsoft.com/office/officeart/2005/8/layout/list1"/>
    <dgm:cxn modelId="{84A4EFD5-1A8D-4A27-BFAC-E01C18030B2A}" type="presParOf" srcId="{046B2A95-A8F6-4E00-800E-30271E773A9B}" destId="{C17C477F-FDE5-468A-BC62-A564A3744AFC}" srcOrd="13" destOrd="0" presId="urn:microsoft.com/office/officeart/2005/8/layout/list1"/>
    <dgm:cxn modelId="{996412CF-EB86-4A9E-A67C-6DCB8E840B5A}" type="presParOf" srcId="{046B2A95-A8F6-4E00-800E-30271E773A9B}" destId="{5A47F208-E12D-4709-B28B-BE7EC1F12165}" srcOrd="14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EFB33E-9A19-4E3D-A64E-F7E0E868606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BA9BD-9850-4EC0-BC46-253682AE713B}">
      <dgm:prSet phldrT="[Text]"/>
      <dgm:spPr/>
      <dgm:t>
        <a:bodyPr/>
        <a:lstStyle/>
        <a:p>
          <a:r>
            <a:rPr lang="en-US" dirty="0" smtClean="0"/>
            <a:t>Application software</a:t>
          </a:r>
          <a:endParaRPr lang="en-US" dirty="0"/>
        </a:p>
      </dgm:t>
    </dgm:pt>
    <dgm:pt modelId="{2A2F1FE3-1275-4071-8CDD-0E15FA961BA9}" type="parTrans" cxnId="{B3F17222-622D-4E10-B8B1-3C85896B0DF9}">
      <dgm:prSet/>
      <dgm:spPr/>
      <dgm:t>
        <a:bodyPr/>
        <a:lstStyle/>
        <a:p>
          <a:endParaRPr lang="en-US"/>
        </a:p>
      </dgm:t>
    </dgm:pt>
    <dgm:pt modelId="{70C5BB0D-6E42-4C42-BDDE-03D2B7FA9EC3}" type="sibTrans" cxnId="{B3F17222-622D-4E10-B8B1-3C85896B0DF9}">
      <dgm:prSet/>
      <dgm:spPr/>
      <dgm:t>
        <a:bodyPr/>
        <a:lstStyle/>
        <a:p>
          <a:endParaRPr lang="en-US"/>
        </a:p>
      </dgm:t>
    </dgm:pt>
    <dgm:pt modelId="{D0F082BE-4CB9-4057-A57E-E23E76BA3B72}">
      <dgm:prSet phldrT="[Text]"/>
      <dgm:spPr/>
      <dgm:t>
        <a:bodyPr/>
        <a:lstStyle/>
        <a:p>
          <a:r>
            <a:rPr lang="en-US" dirty="0" smtClean="0"/>
            <a:t>Operating systems</a:t>
          </a:r>
          <a:endParaRPr lang="en-US" dirty="0"/>
        </a:p>
      </dgm:t>
    </dgm:pt>
    <dgm:pt modelId="{A60414A7-7503-4103-99E5-5B6AC8407CF3}" type="parTrans" cxnId="{A3C2D7BF-DD8E-4754-8BF8-FFF8A40D09C6}">
      <dgm:prSet/>
      <dgm:spPr/>
      <dgm:t>
        <a:bodyPr/>
        <a:lstStyle/>
        <a:p>
          <a:endParaRPr lang="en-US"/>
        </a:p>
      </dgm:t>
    </dgm:pt>
    <dgm:pt modelId="{9F0AEB7E-2490-4992-9291-7B0B5F6B0115}" type="sibTrans" cxnId="{A3C2D7BF-DD8E-4754-8BF8-FFF8A40D09C6}">
      <dgm:prSet/>
      <dgm:spPr/>
      <dgm:t>
        <a:bodyPr/>
        <a:lstStyle/>
        <a:p>
          <a:endParaRPr lang="en-US"/>
        </a:p>
      </dgm:t>
    </dgm:pt>
    <dgm:pt modelId="{2153015F-4FF3-4499-8154-E084A7693415}">
      <dgm:prSet phldrT="[Text]"/>
      <dgm:spPr/>
      <dgm:t>
        <a:bodyPr/>
        <a:lstStyle/>
        <a:p>
          <a:r>
            <a:rPr lang="en-US" dirty="0" smtClean="0"/>
            <a:t>Programming</a:t>
          </a:r>
          <a:endParaRPr lang="en-US" dirty="0"/>
        </a:p>
      </dgm:t>
    </dgm:pt>
    <dgm:pt modelId="{95EB6C3B-CDA2-4079-9A00-9305E3B19F44}" type="parTrans" cxnId="{6206B43F-9A4A-4470-84D4-AAAB80C72868}">
      <dgm:prSet/>
      <dgm:spPr/>
      <dgm:t>
        <a:bodyPr/>
        <a:lstStyle/>
        <a:p>
          <a:endParaRPr lang="en-US"/>
        </a:p>
      </dgm:t>
    </dgm:pt>
    <dgm:pt modelId="{CBFC553B-4DDF-4FBF-B7EF-B23196C36F7C}" type="sibTrans" cxnId="{6206B43F-9A4A-4470-84D4-AAAB80C72868}">
      <dgm:prSet/>
      <dgm:spPr/>
      <dgm:t>
        <a:bodyPr/>
        <a:lstStyle/>
        <a:p>
          <a:endParaRPr lang="en-US"/>
        </a:p>
      </dgm:t>
    </dgm:pt>
    <dgm:pt modelId="{FF009F39-8352-4687-85CE-0E2DDBC49AF1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C5513CA9-8AE2-4535-AE2C-15EA3821C5C1}" type="parTrans" cxnId="{939AA6AA-AB40-47DD-8405-479AECC0870E}">
      <dgm:prSet/>
      <dgm:spPr/>
      <dgm:t>
        <a:bodyPr/>
        <a:lstStyle/>
        <a:p>
          <a:endParaRPr lang="en-US"/>
        </a:p>
      </dgm:t>
    </dgm:pt>
    <dgm:pt modelId="{674A4439-6FD8-4D0C-B232-834CA3103CD5}" type="sibTrans" cxnId="{939AA6AA-AB40-47DD-8405-479AECC0870E}">
      <dgm:prSet/>
      <dgm:spPr/>
      <dgm:t>
        <a:bodyPr/>
        <a:lstStyle/>
        <a:p>
          <a:endParaRPr lang="en-US"/>
        </a:p>
      </dgm:t>
    </dgm:pt>
    <dgm:pt modelId="{B2CFF23E-FB37-43C2-89AE-80BDFC5E745F}">
      <dgm:prSet phldrT="[Text]"/>
      <dgm:spPr/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34D27C9E-AE2A-404C-9B77-491F33AC4690}" type="parTrans" cxnId="{81608EC0-546B-4C22-B7DA-20E156AE01E4}">
      <dgm:prSet/>
      <dgm:spPr/>
      <dgm:t>
        <a:bodyPr/>
        <a:lstStyle/>
        <a:p>
          <a:endParaRPr lang="en-US"/>
        </a:p>
      </dgm:t>
    </dgm:pt>
    <dgm:pt modelId="{4975B938-BAE3-4DE7-925F-013D6E0BCCB6}" type="sibTrans" cxnId="{81608EC0-546B-4C22-B7DA-20E156AE01E4}">
      <dgm:prSet/>
      <dgm:spPr/>
      <dgm:t>
        <a:bodyPr/>
        <a:lstStyle/>
        <a:p>
          <a:endParaRPr lang="en-US"/>
        </a:p>
      </dgm:t>
    </dgm:pt>
    <dgm:pt modelId="{EE4D7E75-146F-482F-91F5-62AF4F5FD75F}">
      <dgm:prSet phldrT="[Text]"/>
      <dgm:spPr/>
      <dgm:t>
        <a:bodyPr/>
        <a:lstStyle/>
        <a:p>
          <a:r>
            <a:rPr lang="en-US" dirty="0" smtClean="0"/>
            <a:t>Digital forensics</a:t>
          </a:r>
          <a:endParaRPr lang="en-US" dirty="0"/>
        </a:p>
      </dgm:t>
    </dgm:pt>
    <dgm:pt modelId="{BABC5286-1AC1-4D6E-98F0-042EBF489799}" type="parTrans" cxnId="{10FCC4F4-590F-4F02-A099-1BE845A38B77}">
      <dgm:prSet/>
      <dgm:spPr/>
      <dgm:t>
        <a:bodyPr/>
        <a:lstStyle/>
        <a:p>
          <a:endParaRPr lang="en-US"/>
        </a:p>
      </dgm:t>
    </dgm:pt>
    <dgm:pt modelId="{907F049B-EDE6-4407-BD80-1E08F242FE9C}" type="sibTrans" cxnId="{10FCC4F4-590F-4F02-A099-1BE845A38B77}">
      <dgm:prSet/>
      <dgm:spPr/>
      <dgm:t>
        <a:bodyPr/>
        <a:lstStyle/>
        <a:p>
          <a:endParaRPr lang="en-US"/>
        </a:p>
      </dgm:t>
    </dgm:pt>
    <dgm:pt modelId="{F565E6F4-76E2-424C-8073-FF378FB95B50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C00FF26D-90E0-4540-9877-0E93CC269429}" type="parTrans" cxnId="{48903F22-E374-4EE9-9ED1-DAB7FF4C16B4}">
      <dgm:prSet/>
      <dgm:spPr/>
      <dgm:t>
        <a:bodyPr/>
        <a:lstStyle/>
        <a:p>
          <a:endParaRPr lang="en-US"/>
        </a:p>
      </dgm:t>
    </dgm:pt>
    <dgm:pt modelId="{E0160DEC-E0C7-4F51-9B52-AEBF53679E61}" type="sibTrans" cxnId="{48903F22-E374-4EE9-9ED1-DAB7FF4C16B4}">
      <dgm:prSet/>
      <dgm:spPr/>
      <dgm:t>
        <a:bodyPr/>
        <a:lstStyle/>
        <a:p>
          <a:endParaRPr lang="en-US"/>
        </a:p>
      </dgm:t>
    </dgm:pt>
    <dgm:pt modelId="{250182FC-1238-48BF-8CB6-07B6D84806FD}">
      <dgm:prSet phldrT="[Text]"/>
      <dgm:spPr/>
      <dgm:t>
        <a:bodyPr/>
        <a:lstStyle/>
        <a:p>
          <a:r>
            <a:rPr lang="en-US" dirty="0" smtClean="0"/>
            <a:t>The Internet</a:t>
          </a:r>
          <a:endParaRPr lang="en-US" dirty="0"/>
        </a:p>
      </dgm:t>
    </dgm:pt>
    <dgm:pt modelId="{2238D236-FCE6-402E-AB88-1E70F8B44852}" type="parTrans" cxnId="{156ED9E6-9DFE-4503-920B-597EB7B04027}">
      <dgm:prSet/>
      <dgm:spPr/>
      <dgm:t>
        <a:bodyPr/>
        <a:lstStyle/>
        <a:p>
          <a:endParaRPr lang="en-US"/>
        </a:p>
      </dgm:t>
    </dgm:pt>
    <dgm:pt modelId="{34CF53A7-EF93-4071-91C8-2EAB4EC5B970}" type="sibTrans" cxnId="{156ED9E6-9DFE-4503-920B-597EB7B04027}">
      <dgm:prSet/>
      <dgm:spPr/>
      <dgm:t>
        <a:bodyPr/>
        <a:lstStyle/>
        <a:p>
          <a:endParaRPr lang="en-US"/>
        </a:p>
      </dgm:t>
    </dgm:pt>
    <dgm:pt modelId="{AC913E0A-CB68-4B31-BBEC-27E65D2E2BD7}">
      <dgm:prSet phldrT="[Text]"/>
      <dgm:spPr/>
      <dgm:t>
        <a:bodyPr/>
        <a:lstStyle/>
        <a:p>
          <a:r>
            <a:rPr lang="en-US" dirty="0" smtClean="0"/>
            <a:t>Database systems</a:t>
          </a:r>
          <a:endParaRPr lang="en-US" dirty="0"/>
        </a:p>
      </dgm:t>
    </dgm:pt>
    <dgm:pt modelId="{2AD0E7AE-ED7F-4ECD-A508-BB2E43800C10}" type="parTrans" cxnId="{5D63E82B-07BA-4583-A8A2-CD14F2F1F5E5}">
      <dgm:prSet/>
      <dgm:spPr/>
      <dgm:t>
        <a:bodyPr/>
        <a:lstStyle/>
        <a:p>
          <a:endParaRPr lang="en-US"/>
        </a:p>
      </dgm:t>
    </dgm:pt>
    <dgm:pt modelId="{22D0D0B4-FBEF-45B2-8501-B907EF51E354}" type="sibTrans" cxnId="{5D63E82B-07BA-4583-A8A2-CD14F2F1F5E5}">
      <dgm:prSet/>
      <dgm:spPr/>
      <dgm:t>
        <a:bodyPr/>
        <a:lstStyle/>
        <a:p>
          <a:endParaRPr lang="en-US"/>
        </a:p>
      </dgm:t>
    </dgm:pt>
    <dgm:pt modelId="{DC50752F-CDB7-4460-804E-069F9ADB9ABE}" type="pres">
      <dgm:prSet presAssocID="{E0EFB33E-9A19-4E3D-A64E-F7E0E86860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D2A84-5988-40DC-A6EF-1FF40DF1A229}" type="pres">
      <dgm:prSet presAssocID="{36CBA9BD-9850-4EC0-BC46-253682AE713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F6C02-2F3D-4F34-84C5-52A8BC84F6C4}" type="pres">
      <dgm:prSet presAssocID="{70C5BB0D-6E42-4C42-BDDE-03D2B7FA9EC3}" presName="sibTrans" presStyleCnt="0"/>
      <dgm:spPr/>
    </dgm:pt>
    <dgm:pt modelId="{8F1CACC9-0B10-402F-A3D4-658188304085}" type="pres">
      <dgm:prSet presAssocID="{D0F082BE-4CB9-4057-A57E-E23E76BA3B7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05931-2AEC-48F4-9C6F-69C28AC4068D}" type="pres">
      <dgm:prSet presAssocID="{9F0AEB7E-2490-4992-9291-7B0B5F6B0115}" presName="sibTrans" presStyleCnt="0"/>
      <dgm:spPr/>
    </dgm:pt>
    <dgm:pt modelId="{6BA231DE-80D8-4D50-8D5B-C03D5BFD6560}" type="pres">
      <dgm:prSet presAssocID="{2153015F-4FF3-4499-8154-E084A769341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A3C9D-20E5-47F5-8AC9-B00471D314AD}" type="pres">
      <dgm:prSet presAssocID="{CBFC553B-4DDF-4FBF-B7EF-B23196C36F7C}" presName="sibTrans" presStyleCnt="0"/>
      <dgm:spPr/>
    </dgm:pt>
    <dgm:pt modelId="{4AEAAA97-01DC-462B-BD1C-9BE2E98DD718}" type="pres">
      <dgm:prSet presAssocID="{FF009F39-8352-4687-85CE-0E2DDBC49AF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F48CA-D146-4CD8-9618-48A2B35221E4}" type="pres">
      <dgm:prSet presAssocID="{674A4439-6FD8-4D0C-B232-834CA3103CD5}" presName="sibTrans" presStyleCnt="0"/>
      <dgm:spPr/>
    </dgm:pt>
    <dgm:pt modelId="{3B0B3D1C-7818-4F8A-8165-3871BBC8747F}" type="pres">
      <dgm:prSet presAssocID="{B2CFF23E-FB37-43C2-89AE-80BDFC5E745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3D0DB-0178-4659-BFFA-656A10F99B28}" type="pres">
      <dgm:prSet presAssocID="{4975B938-BAE3-4DE7-925F-013D6E0BCCB6}" presName="sibTrans" presStyleCnt="0"/>
      <dgm:spPr/>
    </dgm:pt>
    <dgm:pt modelId="{431827DA-5166-4012-8830-3394C7F68097}" type="pres">
      <dgm:prSet presAssocID="{EE4D7E75-146F-482F-91F5-62AF4F5FD75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58568-ED34-45F5-A4F0-8B228A07D3AB}" type="pres">
      <dgm:prSet presAssocID="{907F049B-EDE6-4407-BD80-1E08F242FE9C}" presName="sibTrans" presStyleCnt="0"/>
      <dgm:spPr/>
    </dgm:pt>
    <dgm:pt modelId="{A765299A-D1C1-4960-A0B4-D008B938A458}" type="pres">
      <dgm:prSet presAssocID="{F565E6F4-76E2-424C-8073-FF378FB95B5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F1E43-3DEF-4448-B759-5FA7509DBA6C}" type="pres">
      <dgm:prSet presAssocID="{E0160DEC-E0C7-4F51-9B52-AEBF53679E61}" presName="sibTrans" presStyleCnt="0"/>
      <dgm:spPr/>
    </dgm:pt>
    <dgm:pt modelId="{F98E2F74-EADF-419A-A621-9566BF76AC68}" type="pres">
      <dgm:prSet presAssocID="{250182FC-1238-48BF-8CB6-07B6D84806F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23061-3E88-4F1D-BF6C-FD1486C239EF}" type="pres">
      <dgm:prSet presAssocID="{34CF53A7-EF93-4071-91C8-2EAB4EC5B970}" presName="sibTrans" presStyleCnt="0"/>
      <dgm:spPr/>
    </dgm:pt>
    <dgm:pt modelId="{0C31F3E6-CEA0-4742-8069-90E0E646A27A}" type="pres">
      <dgm:prSet presAssocID="{AC913E0A-CB68-4B31-BBEC-27E65D2E2BD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6ED9E6-9DFE-4503-920B-597EB7B04027}" srcId="{E0EFB33E-9A19-4E3D-A64E-F7E0E8686064}" destId="{250182FC-1238-48BF-8CB6-07B6D84806FD}" srcOrd="7" destOrd="0" parTransId="{2238D236-FCE6-402E-AB88-1E70F8B44852}" sibTransId="{34CF53A7-EF93-4071-91C8-2EAB4EC5B970}"/>
    <dgm:cxn modelId="{37FCACA3-7F17-4B02-96AA-228A4ED5871B}" type="presOf" srcId="{D0F082BE-4CB9-4057-A57E-E23E76BA3B72}" destId="{8F1CACC9-0B10-402F-A3D4-658188304085}" srcOrd="0" destOrd="0" presId="urn:microsoft.com/office/officeart/2005/8/layout/default"/>
    <dgm:cxn modelId="{E9423600-AAEA-4EEC-AE0B-F74397A646AD}" type="presOf" srcId="{B2CFF23E-FB37-43C2-89AE-80BDFC5E745F}" destId="{3B0B3D1C-7818-4F8A-8165-3871BBC8747F}" srcOrd="0" destOrd="0" presId="urn:microsoft.com/office/officeart/2005/8/layout/default"/>
    <dgm:cxn modelId="{22417924-20C7-4A7A-8349-05B1D1571B50}" type="presOf" srcId="{36CBA9BD-9850-4EC0-BC46-253682AE713B}" destId="{635D2A84-5988-40DC-A6EF-1FF40DF1A229}" srcOrd="0" destOrd="0" presId="urn:microsoft.com/office/officeart/2005/8/layout/default"/>
    <dgm:cxn modelId="{B3F17222-622D-4E10-B8B1-3C85896B0DF9}" srcId="{E0EFB33E-9A19-4E3D-A64E-F7E0E8686064}" destId="{36CBA9BD-9850-4EC0-BC46-253682AE713B}" srcOrd="0" destOrd="0" parTransId="{2A2F1FE3-1275-4071-8CDD-0E15FA961BA9}" sibTransId="{70C5BB0D-6E42-4C42-BDDE-03D2B7FA9EC3}"/>
    <dgm:cxn modelId="{6206B43F-9A4A-4470-84D4-AAAB80C72868}" srcId="{E0EFB33E-9A19-4E3D-A64E-F7E0E8686064}" destId="{2153015F-4FF3-4499-8154-E084A7693415}" srcOrd="2" destOrd="0" parTransId="{95EB6C3B-CDA2-4079-9A00-9305E3B19F44}" sibTransId="{CBFC553B-4DDF-4FBF-B7EF-B23196C36F7C}"/>
    <dgm:cxn modelId="{6C85417A-381C-436C-A012-CE914A8BF5DF}" type="presOf" srcId="{FF009F39-8352-4687-85CE-0E2DDBC49AF1}" destId="{4AEAAA97-01DC-462B-BD1C-9BE2E98DD718}" srcOrd="0" destOrd="0" presId="urn:microsoft.com/office/officeart/2005/8/layout/default"/>
    <dgm:cxn modelId="{5D63E82B-07BA-4583-A8A2-CD14F2F1F5E5}" srcId="{E0EFB33E-9A19-4E3D-A64E-F7E0E8686064}" destId="{AC913E0A-CB68-4B31-BBEC-27E65D2E2BD7}" srcOrd="8" destOrd="0" parTransId="{2AD0E7AE-ED7F-4ECD-A508-BB2E43800C10}" sibTransId="{22D0D0B4-FBEF-45B2-8501-B907EF51E354}"/>
    <dgm:cxn modelId="{07A1BB8C-4A21-4DF8-8495-A782773272FF}" type="presOf" srcId="{EE4D7E75-146F-482F-91F5-62AF4F5FD75F}" destId="{431827DA-5166-4012-8830-3394C7F68097}" srcOrd="0" destOrd="0" presId="urn:microsoft.com/office/officeart/2005/8/layout/default"/>
    <dgm:cxn modelId="{E8AF8FAE-4B6E-416A-AE60-430D42754CC9}" type="presOf" srcId="{2153015F-4FF3-4499-8154-E084A7693415}" destId="{6BA231DE-80D8-4D50-8D5B-C03D5BFD6560}" srcOrd="0" destOrd="0" presId="urn:microsoft.com/office/officeart/2005/8/layout/default"/>
    <dgm:cxn modelId="{A1423DEF-DF3B-49C6-BCCB-2568DBF4F844}" type="presOf" srcId="{F565E6F4-76E2-424C-8073-FF378FB95B50}" destId="{A765299A-D1C1-4960-A0B4-D008B938A458}" srcOrd="0" destOrd="0" presId="urn:microsoft.com/office/officeart/2005/8/layout/default"/>
    <dgm:cxn modelId="{48903F22-E374-4EE9-9ED1-DAB7FF4C16B4}" srcId="{E0EFB33E-9A19-4E3D-A64E-F7E0E8686064}" destId="{F565E6F4-76E2-424C-8073-FF378FB95B50}" srcOrd="6" destOrd="0" parTransId="{C00FF26D-90E0-4540-9877-0E93CC269429}" sibTransId="{E0160DEC-E0C7-4F51-9B52-AEBF53679E61}"/>
    <dgm:cxn modelId="{939AA6AA-AB40-47DD-8405-479AECC0870E}" srcId="{E0EFB33E-9A19-4E3D-A64E-F7E0E8686064}" destId="{FF009F39-8352-4687-85CE-0E2DDBC49AF1}" srcOrd="3" destOrd="0" parTransId="{C5513CA9-8AE2-4535-AE2C-15EA3821C5C1}" sibTransId="{674A4439-6FD8-4D0C-B232-834CA3103CD5}"/>
    <dgm:cxn modelId="{10FCC4F4-590F-4F02-A099-1BE845A38B77}" srcId="{E0EFB33E-9A19-4E3D-A64E-F7E0E8686064}" destId="{EE4D7E75-146F-482F-91F5-62AF4F5FD75F}" srcOrd="5" destOrd="0" parTransId="{BABC5286-1AC1-4D6E-98F0-042EBF489799}" sibTransId="{907F049B-EDE6-4407-BD80-1E08F242FE9C}"/>
    <dgm:cxn modelId="{4B4572B1-A945-438D-81DC-B42CDEFA4D84}" type="presOf" srcId="{E0EFB33E-9A19-4E3D-A64E-F7E0E8686064}" destId="{DC50752F-CDB7-4460-804E-069F9ADB9ABE}" srcOrd="0" destOrd="0" presId="urn:microsoft.com/office/officeart/2005/8/layout/default"/>
    <dgm:cxn modelId="{81608EC0-546B-4C22-B7DA-20E156AE01E4}" srcId="{E0EFB33E-9A19-4E3D-A64E-F7E0E8686064}" destId="{B2CFF23E-FB37-43C2-89AE-80BDFC5E745F}" srcOrd="4" destOrd="0" parTransId="{34D27C9E-AE2A-404C-9B77-491F33AC4690}" sibTransId="{4975B938-BAE3-4DE7-925F-013D6E0BCCB6}"/>
    <dgm:cxn modelId="{85ACA36D-FFCB-4B49-A272-4876B0002BD7}" type="presOf" srcId="{250182FC-1238-48BF-8CB6-07B6D84806FD}" destId="{F98E2F74-EADF-419A-A621-9566BF76AC68}" srcOrd="0" destOrd="0" presId="urn:microsoft.com/office/officeart/2005/8/layout/default"/>
    <dgm:cxn modelId="{A3C2D7BF-DD8E-4754-8BF8-FFF8A40D09C6}" srcId="{E0EFB33E-9A19-4E3D-A64E-F7E0E8686064}" destId="{D0F082BE-4CB9-4057-A57E-E23E76BA3B72}" srcOrd="1" destOrd="0" parTransId="{A60414A7-7503-4103-99E5-5B6AC8407CF3}" sibTransId="{9F0AEB7E-2490-4992-9291-7B0B5F6B0115}"/>
    <dgm:cxn modelId="{3FD79A12-1F65-4F58-9001-6831CE03599E}" type="presOf" srcId="{AC913E0A-CB68-4B31-BBEC-27E65D2E2BD7}" destId="{0C31F3E6-CEA0-4742-8069-90E0E646A27A}" srcOrd="0" destOrd="0" presId="urn:microsoft.com/office/officeart/2005/8/layout/default"/>
    <dgm:cxn modelId="{635E8B39-378C-4D8C-B656-45E3D33DB4D1}" type="presParOf" srcId="{DC50752F-CDB7-4460-804E-069F9ADB9ABE}" destId="{635D2A84-5988-40DC-A6EF-1FF40DF1A229}" srcOrd="0" destOrd="0" presId="urn:microsoft.com/office/officeart/2005/8/layout/default"/>
    <dgm:cxn modelId="{53557603-9DF2-4A7E-9AB2-8649B1B58851}" type="presParOf" srcId="{DC50752F-CDB7-4460-804E-069F9ADB9ABE}" destId="{007F6C02-2F3D-4F34-84C5-52A8BC84F6C4}" srcOrd="1" destOrd="0" presId="urn:microsoft.com/office/officeart/2005/8/layout/default"/>
    <dgm:cxn modelId="{42360989-E0ED-4A53-BA55-910ED778B2CD}" type="presParOf" srcId="{DC50752F-CDB7-4460-804E-069F9ADB9ABE}" destId="{8F1CACC9-0B10-402F-A3D4-658188304085}" srcOrd="2" destOrd="0" presId="urn:microsoft.com/office/officeart/2005/8/layout/default"/>
    <dgm:cxn modelId="{7B3016A5-F3D6-4A8D-B5F1-44CAFDFF3EEB}" type="presParOf" srcId="{DC50752F-CDB7-4460-804E-069F9ADB9ABE}" destId="{F8205931-2AEC-48F4-9C6F-69C28AC4068D}" srcOrd="3" destOrd="0" presId="urn:microsoft.com/office/officeart/2005/8/layout/default"/>
    <dgm:cxn modelId="{EF0EDA2D-C88E-4BCA-A3F0-C20879B61F53}" type="presParOf" srcId="{DC50752F-CDB7-4460-804E-069F9ADB9ABE}" destId="{6BA231DE-80D8-4D50-8D5B-C03D5BFD6560}" srcOrd="4" destOrd="0" presId="urn:microsoft.com/office/officeart/2005/8/layout/default"/>
    <dgm:cxn modelId="{8F8897C4-AF0A-4F77-8395-3B242255E3C9}" type="presParOf" srcId="{DC50752F-CDB7-4460-804E-069F9ADB9ABE}" destId="{ABDA3C9D-20E5-47F5-8AC9-B00471D314AD}" srcOrd="5" destOrd="0" presId="urn:microsoft.com/office/officeart/2005/8/layout/default"/>
    <dgm:cxn modelId="{5F6B3C9D-7490-427A-AA3B-E718B95C3A55}" type="presParOf" srcId="{DC50752F-CDB7-4460-804E-069F9ADB9ABE}" destId="{4AEAAA97-01DC-462B-BD1C-9BE2E98DD718}" srcOrd="6" destOrd="0" presId="urn:microsoft.com/office/officeart/2005/8/layout/default"/>
    <dgm:cxn modelId="{65122725-37D5-41DC-B127-E7103E8F81D3}" type="presParOf" srcId="{DC50752F-CDB7-4460-804E-069F9ADB9ABE}" destId="{C15F48CA-D146-4CD8-9618-48A2B35221E4}" srcOrd="7" destOrd="0" presId="urn:microsoft.com/office/officeart/2005/8/layout/default"/>
    <dgm:cxn modelId="{F42BDE38-069D-43BF-A702-3E3D3E8AA871}" type="presParOf" srcId="{DC50752F-CDB7-4460-804E-069F9ADB9ABE}" destId="{3B0B3D1C-7818-4F8A-8165-3871BBC8747F}" srcOrd="8" destOrd="0" presId="urn:microsoft.com/office/officeart/2005/8/layout/default"/>
    <dgm:cxn modelId="{8038DA0E-FD21-4400-A48E-444D21CC205F}" type="presParOf" srcId="{DC50752F-CDB7-4460-804E-069F9ADB9ABE}" destId="{A313D0DB-0178-4659-BFFA-656A10F99B28}" srcOrd="9" destOrd="0" presId="urn:microsoft.com/office/officeart/2005/8/layout/default"/>
    <dgm:cxn modelId="{60F9A3AF-600C-4C62-A1C8-925F604A49CE}" type="presParOf" srcId="{DC50752F-CDB7-4460-804E-069F9ADB9ABE}" destId="{431827DA-5166-4012-8830-3394C7F68097}" srcOrd="10" destOrd="0" presId="urn:microsoft.com/office/officeart/2005/8/layout/default"/>
    <dgm:cxn modelId="{AFB86162-395A-4BCC-9F20-FF166969B848}" type="presParOf" srcId="{DC50752F-CDB7-4460-804E-069F9ADB9ABE}" destId="{42758568-ED34-45F5-A4F0-8B228A07D3AB}" srcOrd="11" destOrd="0" presId="urn:microsoft.com/office/officeart/2005/8/layout/default"/>
    <dgm:cxn modelId="{C0919446-58D5-4F3B-B21A-7BE3488030A8}" type="presParOf" srcId="{DC50752F-CDB7-4460-804E-069F9ADB9ABE}" destId="{A765299A-D1C1-4960-A0B4-D008B938A458}" srcOrd="12" destOrd="0" presId="urn:microsoft.com/office/officeart/2005/8/layout/default"/>
    <dgm:cxn modelId="{2959FC8C-11E7-49AC-A07A-4D55EFF1DD07}" type="presParOf" srcId="{DC50752F-CDB7-4460-804E-069F9ADB9ABE}" destId="{2C5F1E43-3DEF-4448-B759-5FA7509DBA6C}" srcOrd="13" destOrd="0" presId="urn:microsoft.com/office/officeart/2005/8/layout/default"/>
    <dgm:cxn modelId="{089A1D95-3697-4469-8399-FEDCF3F7F549}" type="presParOf" srcId="{DC50752F-CDB7-4460-804E-069F9ADB9ABE}" destId="{F98E2F74-EADF-419A-A621-9566BF76AC68}" srcOrd="14" destOrd="0" presId="urn:microsoft.com/office/officeart/2005/8/layout/default"/>
    <dgm:cxn modelId="{C1B6EE12-30E1-48E5-92BB-7FB2A06C7A36}" type="presParOf" srcId="{DC50752F-CDB7-4460-804E-069F9ADB9ABE}" destId="{97523061-3E88-4F1D-BF6C-FD1486C239EF}" srcOrd="15" destOrd="0" presId="urn:microsoft.com/office/officeart/2005/8/layout/default"/>
    <dgm:cxn modelId="{F7121AED-89DE-40E2-B872-5EDB97965597}" type="presParOf" srcId="{DC50752F-CDB7-4460-804E-069F9ADB9ABE}" destId="{0C31F3E6-CEA0-4742-8069-90E0E646A27A}" srcOrd="16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F245AF-E066-42CE-8E75-107D53704BDE}" type="doc">
      <dgm:prSet loTypeId="urn:microsoft.com/office/officeart/2005/8/layout/arrow2" loCatId="process" qsTypeId="urn:microsoft.com/office/officeart/2005/8/quickstyle/3d3" qsCatId="3D" csTypeId="urn:microsoft.com/office/officeart/2005/8/colors/accent4_2" csCatId="accent4" phldr="1"/>
      <dgm:spPr/>
    </dgm:pt>
    <dgm:pt modelId="{90C8189A-3667-4F5E-9265-5807091155D7}">
      <dgm:prSet phldrT="[Text]"/>
      <dgm:spPr/>
      <dgm:t>
        <a:bodyPr/>
        <a:lstStyle/>
        <a:p>
          <a:r>
            <a:rPr lang="en-US" dirty="0" smtClean="0"/>
            <a:t>Enhance employees’ careers</a:t>
          </a:r>
          <a:endParaRPr lang="en-US" dirty="0"/>
        </a:p>
      </dgm:t>
    </dgm:pt>
    <dgm:pt modelId="{0A914FB7-2969-48B2-9343-13ED26D68BF3}" type="parTrans" cxnId="{AED9B1B2-39CA-4CDA-AD12-3C02FB2CB40A}">
      <dgm:prSet/>
      <dgm:spPr/>
      <dgm:t>
        <a:bodyPr/>
        <a:lstStyle/>
        <a:p>
          <a:endParaRPr lang="en-US"/>
        </a:p>
      </dgm:t>
    </dgm:pt>
    <dgm:pt modelId="{6FCC812D-31A6-48E7-BB3F-2086A2838529}" type="sibTrans" cxnId="{AED9B1B2-39CA-4CDA-AD12-3C02FB2CB40A}">
      <dgm:prSet/>
      <dgm:spPr/>
      <dgm:t>
        <a:bodyPr/>
        <a:lstStyle/>
        <a:p>
          <a:endParaRPr lang="en-US"/>
        </a:p>
      </dgm:t>
    </dgm:pt>
    <dgm:pt modelId="{DA1D0188-DC6D-4847-8DD4-77BD102C0EA9}">
      <dgm:prSet phldrT="[Text]"/>
      <dgm:spPr/>
      <dgm:t>
        <a:bodyPr/>
        <a:lstStyle/>
        <a:p>
          <a:r>
            <a:rPr lang="en-US" dirty="0" smtClean="0"/>
            <a:t>Increase professional standing</a:t>
          </a:r>
          <a:endParaRPr lang="en-US" dirty="0"/>
        </a:p>
      </dgm:t>
    </dgm:pt>
    <dgm:pt modelId="{9969635C-D65E-4DEC-8382-43A047AFA200}" type="parTrans" cxnId="{CFCC254D-84C5-4F9A-943C-17180051AF8B}">
      <dgm:prSet/>
      <dgm:spPr/>
      <dgm:t>
        <a:bodyPr/>
        <a:lstStyle/>
        <a:p>
          <a:endParaRPr lang="en-US"/>
        </a:p>
      </dgm:t>
    </dgm:pt>
    <dgm:pt modelId="{591BDA41-3A27-4B02-8EA8-B0EA57F576D7}" type="sibTrans" cxnId="{CFCC254D-84C5-4F9A-943C-17180051AF8B}">
      <dgm:prSet/>
      <dgm:spPr/>
      <dgm:t>
        <a:bodyPr/>
        <a:lstStyle/>
        <a:p>
          <a:endParaRPr lang="en-US"/>
        </a:p>
      </dgm:t>
    </dgm:pt>
    <dgm:pt modelId="{48204B4E-C5C7-4649-9D15-52E39241A5EC}">
      <dgm:prSet phldrT="[Text]"/>
      <dgm:spPr/>
      <dgm:t>
        <a:bodyPr/>
        <a:lstStyle/>
        <a:p>
          <a:r>
            <a:rPr lang="en-US" dirty="0" smtClean="0"/>
            <a:t>Increase employee salaries</a:t>
          </a:r>
          <a:endParaRPr lang="en-US" dirty="0"/>
        </a:p>
      </dgm:t>
    </dgm:pt>
    <dgm:pt modelId="{76A93E31-35DE-4386-B365-8C3DA4488F68}" type="parTrans" cxnId="{FAA277A7-BB30-4759-B7BE-6961000F79F5}">
      <dgm:prSet/>
      <dgm:spPr/>
      <dgm:t>
        <a:bodyPr/>
        <a:lstStyle/>
        <a:p>
          <a:endParaRPr lang="en-US"/>
        </a:p>
      </dgm:t>
    </dgm:pt>
    <dgm:pt modelId="{21DAF426-1D7C-4C01-ABDC-FF8DA7EE147E}" type="sibTrans" cxnId="{FAA277A7-BB30-4759-B7BE-6961000F79F5}">
      <dgm:prSet/>
      <dgm:spPr/>
      <dgm:t>
        <a:bodyPr/>
        <a:lstStyle/>
        <a:p>
          <a:endParaRPr lang="en-US"/>
        </a:p>
      </dgm:t>
    </dgm:pt>
    <dgm:pt modelId="{14CB6A70-55B5-46CD-8682-B254AC19A643}" type="pres">
      <dgm:prSet presAssocID="{DFF245AF-E066-42CE-8E75-107D53704BDE}" presName="arrowDiagram" presStyleCnt="0">
        <dgm:presLayoutVars>
          <dgm:chMax val="5"/>
          <dgm:dir/>
          <dgm:resizeHandles val="exact"/>
        </dgm:presLayoutVars>
      </dgm:prSet>
      <dgm:spPr/>
    </dgm:pt>
    <dgm:pt modelId="{857E104B-B6CA-496A-9DD9-D5B981198B55}" type="pres">
      <dgm:prSet presAssocID="{DFF245AF-E066-42CE-8E75-107D53704BDE}" presName="arrow" presStyleLbl="bgShp" presStyleIdx="0" presStyleCnt="1"/>
      <dgm:spPr/>
    </dgm:pt>
    <dgm:pt modelId="{A16B6626-3DB3-492E-9E47-0B7D948030F9}" type="pres">
      <dgm:prSet presAssocID="{DFF245AF-E066-42CE-8E75-107D53704BDE}" presName="arrowDiagram3" presStyleCnt="0"/>
      <dgm:spPr/>
    </dgm:pt>
    <dgm:pt modelId="{A317D13E-DA92-4590-903B-ED22827162A6}" type="pres">
      <dgm:prSet presAssocID="{90C8189A-3667-4F5E-9265-5807091155D7}" presName="bullet3a" presStyleLbl="node1" presStyleIdx="0" presStyleCnt="3"/>
      <dgm:spPr/>
    </dgm:pt>
    <dgm:pt modelId="{882AB4FA-2173-42DD-B3D6-620009FDABB6}" type="pres">
      <dgm:prSet presAssocID="{90C8189A-3667-4F5E-9265-5807091155D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671E-6C42-4DAA-B248-99D833798CFA}" type="pres">
      <dgm:prSet presAssocID="{DA1D0188-DC6D-4847-8DD4-77BD102C0EA9}" presName="bullet3b" presStyleLbl="node1" presStyleIdx="1" presStyleCnt="3"/>
      <dgm:spPr/>
    </dgm:pt>
    <dgm:pt modelId="{837D29F1-53E8-4165-801B-BDCFFE7F5290}" type="pres">
      <dgm:prSet presAssocID="{DA1D0188-DC6D-4847-8DD4-77BD102C0EA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6282A-773E-48AE-A7EB-03C365AF82A8}" type="pres">
      <dgm:prSet presAssocID="{48204B4E-C5C7-4649-9D15-52E39241A5EC}" presName="bullet3c" presStyleLbl="node1" presStyleIdx="2" presStyleCnt="3"/>
      <dgm:spPr/>
    </dgm:pt>
    <dgm:pt modelId="{66AEC8CC-6E68-49E6-938F-07EB6A09E5F7}" type="pres">
      <dgm:prSet presAssocID="{48204B4E-C5C7-4649-9D15-52E39241A5E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C254D-84C5-4F9A-943C-17180051AF8B}" srcId="{DFF245AF-E066-42CE-8E75-107D53704BDE}" destId="{DA1D0188-DC6D-4847-8DD4-77BD102C0EA9}" srcOrd="1" destOrd="0" parTransId="{9969635C-D65E-4DEC-8382-43A047AFA200}" sibTransId="{591BDA41-3A27-4B02-8EA8-B0EA57F576D7}"/>
    <dgm:cxn modelId="{AED9B1B2-39CA-4CDA-AD12-3C02FB2CB40A}" srcId="{DFF245AF-E066-42CE-8E75-107D53704BDE}" destId="{90C8189A-3667-4F5E-9265-5807091155D7}" srcOrd="0" destOrd="0" parTransId="{0A914FB7-2969-48B2-9343-13ED26D68BF3}" sibTransId="{6FCC812D-31A6-48E7-BB3F-2086A2838529}"/>
    <dgm:cxn modelId="{3B6B01CB-7AB6-4C14-8062-E59F24AE6812}" type="presOf" srcId="{48204B4E-C5C7-4649-9D15-52E39241A5EC}" destId="{66AEC8CC-6E68-49E6-938F-07EB6A09E5F7}" srcOrd="0" destOrd="0" presId="urn:microsoft.com/office/officeart/2005/8/layout/arrow2"/>
    <dgm:cxn modelId="{A8C2A9E4-532B-42BA-A8EB-F7D6DCC5E7A6}" type="presOf" srcId="{DFF245AF-E066-42CE-8E75-107D53704BDE}" destId="{14CB6A70-55B5-46CD-8682-B254AC19A643}" srcOrd="0" destOrd="0" presId="urn:microsoft.com/office/officeart/2005/8/layout/arrow2"/>
    <dgm:cxn modelId="{7A61DFEC-6F91-4032-9D1E-2F908F86B859}" type="presOf" srcId="{DA1D0188-DC6D-4847-8DD4-77BD102C0EA9}" destId="{837D29F1-53E8-4165-801B-BDCFFE7F5290}" srcOrd="0" destOrd="0" presId="urn:microsoft.com/office/officeart/2005/8/layout/arrow2"/>
    <dgm:cxn modelId="{FAA277A7-BB30-4759-B7BE-6961000F79F5}" srcId="{DFF245AF-E066-42CE-8E75-107D53704BDE}" destId="{48204B4E-C5C7-4649-9D15-52E39241A5EC}" srcOrd="2" destOrd="0" parTransId="{76A93E31-35DE-4386-B365-8C3DA4488F68}" sibTransId="{21DAF426-1D7C-4C01-ABDC-FF8DA7EE147E}"/>
    <dgm:cxn modelId="{790149C9-AC2F-4BA2-9CAE-F0F59E02F241}" type="presOf" srcId="{90C8189A-3667-4F5E-9265-5807091155D7}" destId="{882AB4FA-2173-42DD-B3D6-620009FDABB6}" srcOrd="0" destOrd="0" presId="urn:microsoft.com/office/officeart/2005/8/layout/arrow2"/>
    <dgm:cxn modelId="{94AB8B1C-5036-46C7-BED9-38FD2E55B15B}" type="presParOf" srcId="{14CB6A70-55B5-46CD-8682-B254AC19A643}" destId="{857E104B-B6CA-496A-9DD9-D5B981198B55}" srcOrd="0" destOrd="0" presId="urn:microsoft.com/office/officeart/2005/8/layout/arrow2"/>
    <dgm:cxn modelId="{FC1E0670-4363-40F0-BCF7-45BA1AA7DD86}" type="presParOf" srcId="{14CB6A70-55B5-46CD-8682-B254AC19A643}" destId="{A16B6626-3DB3-492E-9E47-0B7D948030F9}" srcOrd="1" destOrd="0" presId="urn:microsoft.com/office/officeart/2005/8/layout/arrow2"/>
    <dgm:cxn modelId="{7BC700A7-5A9C-4E63-B7CD-1391A42C98A3}" type="presParOf" srcId="{A16B6626-3DB3-492E-9E47-0B7D948030F9}" destId="{A317D13E-DA92-4590-903B-ED22827162A6}" srcOrd="0" destOrd="0" presId="urn:microsoft.com/office/officeart/2005/8/layout/arrow2"/>
    <dgm:cxn modelId="{4D20F472-67ED-420E-B798-27BB7C76F665}" type="presParOf" srcId="{A16B6626-3DB3-492E-9E47-0B7D948030F9}" destId="{882AB4FA-2173-42DD-B3D6-620009FDABB6}" srcOrd="1" destOrd="0" presId="urn:microsoft.com/office/officeart/2005/8/layout/arrow2"/>
    <dgm:cxn modelId="{7A7F46E1-2313-40DF-8DBA-6876D201228D}" type="presParOf" srcId="{A16B6626-3DB3-492E-9E47-0B7D948030F9}" destId="{8CFD671E-6C42-4DAA-B248-99D833798CFA}" srcOrd="2" destOrd="0" presId="urn:microsoft.com/office/officeart/2005/8/layout/arrow2"/>
    <dgm:cxn modelId="{E5376838-C8F8-46DB-9F08-05578552CCAF}" type="presParOf" srcId="{A16B6626-3DB3-492E-9E47-0B7D948030F9}" destId="{837D29F1-53E8-4165-801B-BDCFFE7F5290}" srcOrd="3" destOrd="0" presId="urn:microsoft.com/office/officeart/2005/8/layout/arrow2"/>
    <dgm:cxn modelId="{8F442EB1-10A6-493F-9168-EA5D0F526614}" type="presParOf" srcId="{A16B6626-3DB3-492E-9E47-0B7D948030F9}" destId="{89C6282A-773E-48AE-A7EB-03C365AF82A8}" srcOrd="4" destOrd="0" presId="urn:microsoft.com/office/officeart/2005/8/layout/arrow2"/>
    <dgm:cxn modelId="{45B2A7AA-9A1C-4294-8A2D-47AD81288A79}" type="presParOf" srcId="{A16B6626-3DB3-492E-9E47-0B7D948030F9}" destId="{66AEC8CC-6E68-49E6-938F-07EB6A09E5F7}" srcOrd="5" destOrd="0" presId="urn:microsoft.com/office/officeart/2005/8/layout/arrow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2D8D4C-88E2-4B1A-8544-5180666E1563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13084E-0488-4B02-88B5-CF2A2DE89A34}">
      <dgm:prSet phldrT="[Text]"/>
      <dgm:spPr/>
      <dgm:t>
        <a:bodyPr/>
        <a:lstStyle/>
        <a:p>
          <a:r>
            <a:rPr lang="en-US" dirty="0" smtClean="0"/>
            <a:t>Self-study</a:t>
          </a:r>
          <a:endParaRPr lang="en-US" dirty="0"/>
        </a:p>
      </dgm:t>
    </dgm:pt>
    <dgm:pt modelId="{7FA952BC-5ED4-4A8E-ADB6-29C449E6DFFE}" type="parTrans" cxnId="{44C6C4D3-ABC8-4B49-AFA6-7FB2DFDC0523}">
      <dgm:prSet/>
      <dgm:spPr/>
      <dgm:t>
        <a:bodyPr/>
        <a:lstStyle/>
        <a:p>
          <a:endParaRPr lang="en-US"/>
        </a:p>
      </dgm:t>
    </dgm:pt>
    <dgm:pt modelId="{3EF48CFE-7151-45C6-94E8-05F453AAE88A}" type="sibTrans" cxnId="{44C6C4D3-ABC8-4B49-AFA6-7FB2DFDC0523}">
      <dgm:prSet/>
      <dgm:spPr/>
      <dgm:t>
        <a:bodyPr/>
        <a:lstStyle/>
        <a:p>
          <a:endParaRPr lang="en-US"/>
        </a:p>
      </dgm:t>
    </dgm:pt>
    <dgm:pt modelId="{1A651D02-D992-4001-B6A2-14A5C9DD1D44}">
      <dgm:prSet phldrT="[Text]"/>
      <dgm:spPr/>
      <dgm:t>
        <a:bodyPr/>
        <a:lstStyle/>
        <a:p>
          <a:r>
            <a:rPr lang="en-US" dirty="0" smtClean="0"/>
            <a:t>Online training classes</a:t>
          </a:r>
          <a:endParaRPr lang="en-US" dirty="0"/>
        </a:p>
      </dgm:t>
    </dgm:pt>
    <dgm:pt modelId="{F79AA868-E3DD-45B7-AC40-B8C38E81CFB4}" type="parTrans" cxnId="{E4AC34AA-E91B-45FA-8C0F-A3A9822FB538}">
      <dgm:prSet/>
      <dgm:spPr/>
      <dgm:t>
        <a:bodyPr/>
        <a:lstStyle/>
        <a:p>
          <a:endParaRPr lang="en-US"/>
        </a:p>
      </dgm:t>
    </dgm:pt>
    <dgm:pt modelId="{3D3ED7FC-C617-4E48-BD8A-A3F31736FD07}" type="sibTrans" cxnId="{E4AC34AA-E91B-45FA-8C0F-A3A9822FB538}">
      <dgm:prSet/>
      <dgm:spPr/>
      <dgm:t>
        <a:bodyPr/>
        <a:lstStyle/>
        <a:p>
          <a:endParaRPr lang="en-US"/>
        </a:p>
      </dgm:t>
    </dgm:pt>
    <dgm:pt modelId="{462C44D4-1AB4-463D-8864-01468D7DF50C}">
      <dgm:prSet phldrT="[Text]"/>
      <dgm:spPr/>
      <dgm:t>
        <a:bodyPr/>
        <a:lstStyle/>
        <a:p>
          <a:r>
            <a:rPr lang="en-US" dirty="0" smtClean="0"/>
            <a:t>Instructor-led training</a:t>
          </a:r>
          <a:endParaRPr lang="en-US" dirty="0"/>
        </a:p>
      </dgm:t>
    </dgm:pt>
    <dgm:pt modelId="{2BF0A8B4-7C2D-4252-A6CF-303FB2D36109}" type="parTrans" cxnId="{D3C8C38D-BD65-4DB7-B9B9-20AEF8CAED49}">
      <dgm:prSet/>
      <dgm:spPr/>
      <dgm:t>
        <a:bodyPr/>
        <a:lstStyle/>
        <a:p>
          <a:endParaRPr lang="en-US"/>
        </a:p>
      </dgm:t>
    </dgm:pt>
    <dgm:pt modelId="{EEF17532-51FE-47C6-A485-8319C92C40B8}" type="sibTrans" cxnId="{D3C8C38D-BD65-4DB7-B9B9-20AEF8CAED49}">
      <dgm:prSet/>
      <dgm:spPr/>
      <dgm:t>
        <a:bodyPr/>
        <a:lstStyle/>
        <a:p>
          <a:endParaRPr lang="en-US"/>
        </a:p>
      </dgm:t>
    </dgm:pt>
    <dgm:pt modelId="{63A134EC-F63F-4FFA-A7DA-F447EE973117}">
      <dgm:prSet phldrT="[Text]"/>
      <dgm:spPr/>
      <dgm:t>
        <a:bodyPr/>
        <a:lstStyle/>
        <a:p>
          <a:r>
            <a:rPr lang="en-US" dirty="0" smtClean="0"/>
            <a:t>Web resources</a:t>
          </a:r>
          <a:endParaRPr lang="en-US" dirty="0"/>
        </a:p>
      </dgm:t>
    </dgm:pt>
    <dgm:pt modelId="{15DBAB34-A19C-4EF4-8DD2-B650DE423BB3}" type="parTrans" cxnId="{C89B1637-2DF6-49F0-8BDE-30DBF055592B}">
      <dgm:prSet/>
      <dgm:spPr/>
      <dgm:t>
        <a:bodyPr/>
        <a:lstStyle/>
        <a:p>
          <a:endParaRPr lang="en-US"/>
        </a:p>
      </dgm:t>
    </dgm:pt>
    <dgm:pt modelId="{780BF253-4720-4A4F-A6AD-4DB3B93ED9A7}" type="sibTrans" cxnId="{C89B1637-2DF6-49F0-8BDE-30DBF055592B}">
      <dgm:prSet/>
      <dgm:spPr/>
      <dgm:t>
        <a:bodyPr/>
        <a:lstStyle/>
        <a:p>
          <a:endParaRPr lang="en-US"/>
        </a:p>
      </dgm:t>
    </dgm:pt>
    <dgm:pt modelId="{C95A491F-E123-428D-BFF1-02DDBE412144}">
      <dgm:prSet phldrT="[Text]"/>
      <dgm:spPr/>
      <dgm:t>
        <a:bodyPr/>
        <a:lstStyle/>
        <a:p>
          <a:r>
            <a:rPr lang="en-US" dirty="0" smtClean="0"/>
            <a:t>Requires high motivation</a:t>
          </a:r>
          <a:endParaRPr lang="en-US" dirty="0"/>
        </a:p>
      </dgm:t>
    </dgm:pt>
    <dgm:pt modelId="{179D36AE-DCE4-4452-83B8-038804920AC6}" type="parTrans" cxnId="{2FF75C20-E574-43AF-963A-BD95465282E8}">
      <dgm:prSet/>
      <dgm:spPr/>
      <dgm:t>
        <a:bodyPr/>
        <a:lstStyle/>
        <a:p>
          <a:endParaRPr lang="en-US"/>
        </a:p>
      </dgm:t>
    </dgm:pt>
    <dgm:pt modelId="{574CA97A-97DA-4A17-A762-445E1B2E9900}" type="sibTrans" cxnId="{2FF75C20-E574-43AF-963A-BD95465282E8}">
      <dgm:prSet/>
      <dgm:spPr/>
      <dgm:t>
        <a:bodyPr/>
        <a:lstStyle/>
        <a:p>
          <a:endParaRPr lang="en-US"/>
        </a:p>
      </dgm:t>
    </dgm:pt>
    <dgm:pt modelId="{212F3948-A7C6-4544-AF70-1E879D39D12A}">
      <dgm:prSet phldrT="[Text]"/>
      <dgm:spPr/>
      <dgm:t>
        <a:bodyPr/>
        <a:lstStyle/>
        <a:p>
          <a:r>
            <a:rPr lang="en-US" dirty="0" smtClean="0"/>
            <a:t>Least expensive</a:t>
          </a:r>
          <a:endParaRPr lang="en-US" dirty="0"/>
        </a:p>
      </dgm:t>
    </dgm:pt>
    <dgm:pt modelId="{71ED6D58-7C62-4C3C-A980-6286A1166555}" type="parTrans" cxnId="{6A14B18B-F3B9-40F2-A07E-DCC39D00B26D}">
      <dgm:prSet/>
      <dgm:spPr/>
      <dgm:t>
        <a:bodyPr/>
        <a:lstStyle/>
        <a:p>
          <a:endParaRPr lang="en-US"/>
        </a:p>
      </dgm:t>
    </dgm:pt>
    <dgm:pt modelId="{427B6A02-77FC-4785-ACA0-C46F7B247038}" type="sibTrans" cxnId="{6A14B18B-F3B9-40F2-A07E-DCC39D00B26D}">
      <dgm:prSet/>
      <dgm:spPr/>
      <dgm:t>
        <a:bodyPr/>
        <a:lstStyle/>
        <a:p>
          <a:endParaRPr lang="en-US"/>
        </a:p>
      </dgm:t>
    </dgm:pt>
    <dgm:pt modelId="{29EE1270-CA8C-40FD-8E90-0B4004C51EDD}">
      <dgm:prSet phldrT="[Text]"/>
      <dgm:spPr/>
      <dgm:t>
        <a:bodyPr/>
        <a:lstStyle/>
        <a:p>
          <a:r>
            <a:rPr lang="en-US" dirty="0" smtClean="0"/>
            <a:t>Students set their own pace</a:t>
          </a:r>
          <a:endParaRPr lang="en-US" dirty="0"/>
        </a:p>
      </dgm:t>
    </dgm:pt>
    <dgm:pt modelId="{E4B18F8C-6AC9-469D-8231-DE58C054312A}" type="parTrans" cxnId="{05CD62F9-B375-4898-8866-71982F8798B2}">
      <dgm:prSet/>
      <dgm:spPr/>
      <dgm:t>
        <a:bodyPr/>
        <a:lstStyle/>
        <a:p>
          <a:endParaRPr lang="en-US"/>
        </a:p>
      </dgm:t>
    </dgm:pt>
    <dgm:pt modelId="{CB4964F6-A823-431E-972D-7C673CFC477F}" type="sibTrans" cxnId="{05CD62F9-B375-4898-8866-71982F8798B2}">
      <dgm:prSet/>
      <dgm:spPr/>
      <dgm:t>
        <a:bodyPr/>
        <a:lstStyle/>
        <a:p>
          <a:endParaRPr lang="en-US"/>
        </a:p>
      </dgm:t>
    </dgm:pt>
    <dgm:pt modelId="{0FA65AE8-BB07-4A7B-BD1F-F5993D67406A}">
      <dgm:prSet phldrT="[Text]"/>
      <dgm:spPr/>
      <dgm:t>
        <a:bodyPr/>
        <a:lstStyle/>
        <a:p>
          <a:r>
            <a:rPr lang="en-US" dirty="0" smtClean="0"/>
            <a:t>Can be one-third the price of instructor-led programs</a:t>
          </a:r>
          <a:endParaRPr lang="en-US" dirty="0"/>
        </a:p>
      </dgm:t>
    </dgm:pt>
    <dgm:pt modelId="{DEAB236B-E1A7-4EE6-8465-18AEC871CA94}" type="parTrans" cxnId="{855931DD-9F87-4854-99F9-CA8DBE00E4A5}">
      <dgm:prSet/>
      <dgm:spPr/>
      <dgm:t>
        <a:bodyPr/>
        <a:lstStyle/>
        <a:p>
          <a:endParaRPr lang="en-US"/>
        </a:p>
      </dgm:t>
    </dgm:pt>
    <dgm:pt modelId="{6D3E8CF9-6508-4BFE-9D60-7CBE14D367AE}" type="sibTrans" cxnId="{855931DD-9F87-4854-99F9-CA8DBE00E4A5}">
      <dgm:prSet/>
      <dgm:spPr/>
      <dgm:t>
        <a:bodyPr/>
        <a:lstStyle/>
        <a:p>
          <a:endParaRPr lang="en-US"/>
        </a:p>
      </dgm:t>
    </dgm:pt>
    <dgm:pt modelId="{C57A2DD3-09B7-45FD-9D15-BE71941D5512}">
      <dgm:prSet phldrT="[Text]"/>
      <dgm:spPr/>
      <dgm:t>
        <a:bodyPr/>
        <a:lstStyle/>
        <a:p>
          <a:r>
            <a:rPr lang="en-US" dirty="0" smtClean="0"/>
            <a:t>Typically span from several days to several months</a:t>
          </a:r>
          <a:endParaRPr lang="en-US" dirty="0"/>
        </a:p>
      </dgm:t>
    </dgm:pt>
    <dgm:pt modelId="{5C356EA7-C70D-4BDF-AC06-5BCE2D23BC53}" type="parTrans" cxnId="{82BDEC9A-8000-4CC0-9CD8-F35640317DCB}">
      <dgm:prSet/>
      <dgm:spPr/>
      <dgm:t>
        <a:bodyPr/>
        <a:lstStyle/>
        <a:p>
          <a:endParaRPr lang="en-US"/>
        </a:p>
      </dgm:t>
    </dgm:pt>
    <dgm:pt modelId="{232256D7-AF9F-4BD7-8102-365B6530750E}" type="sibTrans" cxnId="{82BDEC9A-8000-4CC0-9CD8-F35640317DCB}">
      <dgm:prSet/>
      <dgm:spPr/>
      <dgm:t>
        <a:bodyPr/>
        <a:lstStyle/>
        <a:p>
          <a:endParaRPr lang="en-US"/>
        </a:p>
      </dgm:t>
    </dgm:pt>
    <dgm:pt modelId="{A2240F24-455E-4152-A959-AFA1241291E4}">
      <dgm:prSet phldrT="[Text]"/>
      <dgm:spPr/>
      <dgm:t>
        <a:bodyPr/>
        <a:lstStyle/>
        <a:p>
          <a:r>
            <a:rPr lang="en-US" dirty="0" smtClean="0"/>
            <a:t>Some sponsors hold their own sessions</a:t>
          </a:r>
          <a:endParaRPr lang="en-US" dirty="0"/>
        </a:p>
      </dgm:t>
    </dgm:pt>
    <dgm:pt modelId="{2528BAA4-2A28-44A1-8266-0D1DC6B64067}" type="parTrans" cxnId="{7D244A05-7848-40FD-8C77-F670336DF839}">
      <dgm:prSet/>
      <dgm:spPr/>
      <dgm:t>
        <a:bodyPr/>
        <a:lstStyle/>
        <a:p>
          <a:endParaRPr lang="en-US"/>
        </a:p>
      </dgm:t>
    </dgm:pt>
    <dgm:pt modelId="{8B616F79-8A12-4C3A-83A6-794A6372DEDF}" type="sibTrans" cxnId="{7D244A05-7848-40FD-8C77-F670336DF839}">
      <dgm:prSet/>
      <dgm:spPr/>
      <dgm:t>
        <a:bodyPr/>
        <a:lstStyle/>
        <a:p>
          <a:endParaRPr lang="en-US"/>
        </a:p>
      </dgm:t>
    </dgm:pt>
    <dgm:pt modelId="{754DFA05-B608-4A98-BF16-BD8C7564A5C4}">
      <dgm:prSet phldrT="[Text]"/>
      <dgm:spPr/>
      <dgm:t>
        <a:bodyPr/>
        <a:lstStyle/>
        <a:p>
          <a:r>
            <a:rPr lang="en-US" dirty="0" smtClean="0"/>
            <a:t>May include detailed course objectives, training guides, sample test questions, chat rooms, and discussion groups</a:t>
          </a:r>
          <a:endParaRPr lang="en-US" dirty="0"/>
        </a:p>
      </dgm:t>
    </dgm:pt>
    <dgm:pt modelId="{D46AEC62-0506-42B5-B051-4628B835D48E}" type="parTrans" cxnId="{5F98824F-BE2C-4D36-AAF9-247DA5BF70B1}">
      <dgm:prSet/>
      <dgm:spPr/>
      <dgm:t>
        <a:bodyPr/>
        <a:lstStyle/>
        <a:p>
          <a:endParaRPr lang="en-US"/>
        </a:p>
      </dgm:t>
    </dgm:pt>
    <dgm:pt modelId="{A80CF2A1-E7F1-4AFD-980F-B7A82D3FED25}" type="sibTrans" cxnId="{5F98824F-BE2C-4D36-AAF9-247DA5BF70B1}">
      <dgm:prSet/>
      <dgm:spPr/>
      <dgm:t>
        <a:bodyPr/>
        <a:lstStyle/>
        <a:p>
          <a:endParaRPr lang="en-US"/>
        </a:p>
      </dgm:t>
    </dgm:pt>
    <dgm:pt modelId="{2D7F9CF1-8665-4F25-A40A-8899D4DC92E5}" type="pres">
      <dgm:prSet presAssocID="{B92D8D4C-88E2-4B1A-8544-5180666E15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D716D-D9A0-445F-AB8B-0DDC49B78FA5}" type="pres">
      <dgm:prSet presAssocID="{A113084E-0488-4B02-88B5-CF2A2DE89A34}" presName="composite" presStyleCnt="0"/>
      <dgm:spPr/>
    </dgm:pt>
    <dgm:pt modelId="{A52BD41F-9EA2-4BE0-A003-9E51DD801965}" type="pres">
      <dgm:prSet presAssocID="{A113084E-0488-4B02-88B5-CF2A2DE89A3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B9709-5C48-49B6-BC27-66F560D8F53C}" type="pres">
      <dgm:prSet presAssocID="{A113084E-0488-4B02-88B5-CF2A2DE89A3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50B67-9CC9-4DF3-85D7-1547E1557316}" type="pres">
      <dgm:prSet presAssocID="{3EF48CFE-7151-45C6-94E8-05F453AAE88A}" presName="space" presStyleCnt="0"/>
      <dgm:spPr/>
    </dgm:pt>
    <dgm:pt modelId="{8FA4C463-E71C-42B7-9613-C1194BBA7E17}" type="pres">
      <dgm:prSet presAssocID="{1A651D02-D992-4001-B6A2-14A5C9DD1D44}" presName="composite" presStyleCnt="0"/>
      <dgm:spPr/>
    </dgm:pt>
    <dgm:pt modelId="{F5440151-6EC3-4C27-A251-88F8373CCADF}" type="pres">
      <dgm:prSet presAssocID="{1A651D02-D992-4001-B6A2-14A5C9DD1D4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6C814-B72D-4BE5-B760-4C9A753F2B8B}" type="pres">
      <dgm:prSet presAssocID="{1A651D02-D992-4001-B6A2-14A5C9DD1D4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4282D-7061-43DB-A25E-424878384B75}" type="pres">
      <dgm:prSet presAssocID="{3D3ED7FC-C617-4E48-BD8A-A3F31736FD07}" presName="space" presStyleCnt="0"/>
      <dgm:spPr/>
    </dgm:pt>
    <dgm:pt modelId="{1B294CA2-781D-4FFA-AD1F-107E4ED3F3F9}" type="pres">
      <dgm:prSet presAssocID="{462C44D4-1AB4-463D-8864-01468D7DF50C}" presName="composite" presStyleCnt="0"/>
      <dgm:spPr/>
    </dgm:pt>
    <dgm:pt modelId="{04BA44F2-8F4C-451C-979A-191F1B2D3499}" type="pres">
      <dgm:prSet presAssocID="{462C44D4-1AB4-463D-8864-01468D7DF50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30767-7589-4EB4-9AF7-2A4555D02CC4}" type="pres">
      <dgm:prSet presAssocID="{462C44D4-1AB4-463D-8864-01468D7DF50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11CED-AFE8-41C4-A0EE-64CEE2678FE1}" type="pres">
      <dgm:prSet presAssocID="{EEF17532-51FE-47C6-A485-8319C92C40B8}" presName="space" presStyleCnt="0"/>
      <dgm:spPr/>
    </dgm:pt>
    <dgm:pt modelId="{AF71D3D3-1457-43CD-A41D-9BC38CBA8103}" type="pres">
      <dgm:prSet presAssocID="{63A134EC-F63F-4FFA-A7DA-F447EE973117}" presName="composite" presStyleCnt="0"/>
      <dgm:spPr/>
    </dgm:pt>
    <dgm:pt modelId="{898C1D50-1129-4514-A86A-738AEBBEE53D}" type="pres">
      <dgm:prSet presAssocID="{63A134EC-F63F-4FFA-A7DA-F447EE97311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513DA-FA7C-4BD6-88EC-43D5EA583569}" type="pres">
      <dgm:prSet presAssocID="{63A134EC-F63F-4FFA-A7DA-F447EE97311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E0E9F-6B96-415D-A2D0-203E2FAAA74B}" type="presOf" srcId="{63A134EC-F63F-4FFA-A7DA-F447EE973117}" destId="{898C1D50-1129-4514-A86A-738AEBBEE53D}" srcOrd="0" destOrd="0" presId="urn:microsoft.com/office/officeart/2005/8/layout/hList1"/>
    <dgm:cxn modelId="{82BDEC9A-8000-4CC0-9CD8-F35640317DCB}" srcId="{462C44D4-1AB4-463D-8864-01468D7DF50C}" destId="{C57A2DD3-09B7-45FD-9D15-BE71941D5512}" srcOrd="0" destOrd="0" parTransId="{5C356EA7-C70D-4BDF-AC06-5BCE2D23BC53}" sibTransId="{232256D7-AF9F-4BD7-8102-365B6530750E}"/>
    <dgm:cxn modelId="{2FF75C20-E574-43AF-963A-BD95465282E8}" srcId="{A113084E-0488-4B02-88B5-CF2A2DE89A34}" destId="{C95A491F-E123-428D-BFF1-02DDBE412144}" srcOrd="0" destOrd="0" parTransId="{179D36AE-DCE4-4452-83B8-038804920AC6}" sibTransId="{574CA97A-97DA-4A17-A762-445E1B2E9900}"/>
    <dgm:cxn modelId="{05CD62F9-B375-4898-8866-71982F8798B2}" srcId="{1A651D02-D992-4001-B6A2-14A5C9DD1D44}" destId="{29EE1270-CA8C-40FD-8E90-0B4004C51EDD}" srcOrd="0" destOrd="0" parTransId="{E4B18F8C-6AC9-469D-8231-DE58C054312A}" sibTransId="{CB4964F6-A823-431E-972D-7C673CFC477F}"/>
    <dgm:cxn modelId="{5F98824F-BE2C-4D36-AAF9-247DA5BF70B1}" srcId="{63A134EC-F63F-4FFA-A7DA-F447EE973117}" destId="{754DFA05-B608-4A98-BF16-BD8C7564A5C4}" srcOrd="0" destOrd="0" parTransId="{D46AEC62-0506-42B5-B051-4628B835D48E}" sibTransId="{A80CF2A1-E7F1-4AFD-980F-B7A82D3FED25}"/>
    <dgm:cxn modelId="{3E5AED3C-6C84-4500-96A3-9DDFA8485C4B}" type="presOf" srcId="{212F3948-A7C6-4544-AF70-1E879D39D12A}" destId="{254B9709-5C48-49B6-BC27-66F560D8F53C}" srcOrd="0" destOrd="1" presId="urn:microsoft.com/office/officeart/2005/8/layout/hList1"/>
    <dgm:cxn modelId="{7D244A05-7848-40FD-8C77-F670336DF839}" srcId="{462C44D4-1AB4-463D-8864-01468D7DF50C}" destId="{A2240F24-455E-4152-A959-AFA1241291E4}" srcOrd="1" destOrd="0" parTransId="{2528BAA4-2A28-44A1-8266-0D1DC6B64067}" sibTransId="{8B616F79-8A12-4C3A-83A6-794A6372DEDF}"/>
    <dgm:cxn modelId="{219E4EFA-E22A-47E8-9858-E79B1869B6A1}" type="presOf" srcId="{1A651D02-D992-4001-B6A2-14A5C9DD1D44}" destId="{F5440151-6EC3-4C27-A251-88F8373CCADF}" srcOrd="0" destOrd="0" presId="urn:microsoft.com/office/officeart/2005/8/layout/hList1"/>
    <dgm:cxn modelId="{D3C8C38D-BD65-4DB7-B9B9-20AEF8CAED49}" srcId="{B92D8D4C-88E2-4B1A-8544-5180666E1563}" destId="{462C44D4-1AB4-463D-8864-01468D7DF50C}" srcOrd="2" destOrd="0" parTransId="{2BF0A8B4-7C2D-4252-A6CF-303FB2D36109}" sibTransId="{EEF17532-51FE-47C6-A485-8319C92C40B8}"/>
    <dgm:cxn modelId="{61B82418-71EE-499F-8BDD-46BC282F77D6}" type="presOf" srcId="{B92D8D4C-88E2-4B1A-8544-5180666E1563}" destId="{2D7F9CF1-8665-4F25-A40A-8899D4DC92E5}" srcOrd="0" destOrd="0" presId="urn:microsoft.com/office/officeart/2005/8/layout/hList1"/>
    <dgm:cxn modelId="{855931DD-9F87-4854-99F9-CA8DBE00E4A5}" srcId="{1A651D02-D992-4001-B6A2-14A5C9DD1D44}" destId="{0FA65AE8-BB07-4A7B-BD1F-F5993D67406A}" srcOrd="1" destOrd="0" parTransId="{DEAB236B-E1A7-4EE6-8465-18AEC871CA94}" sibTransId="{6D3E8CF9-6508-4BFE-9D60-7CBE14D367AE}"/>
    <dgm:cxn modelId="{44C6C4D3-ABC8-4B49-AFA6-7FB2DFDC0523}" srcId="{B92D8D4C-88E2-4B1A-8544-5180666E1563}" destId="{A113084E-0488-4B02-88B5-CF2A2DE89A34}" srcOrd="0" destOrd="0" parTransId="{7FA952BC-5ED4-4A8E-ADB6-29C449E6DFFE}" sibTransId="{3EF48CFE-7151-45C6-94E8-05F453AAE88A}"/>
    <dgm:cxn modelId="{8F7A82DB-6ECB-44E4-817B-C4EC783E214A}" type="presOf" srcId="{754DFA05-B608-4A98-BF16-BD8C7564A5C4}" destId="{673513DA-FA7C-4BD6-88EC-43D5EA583569}" srcOrd="0" destOrd="0" presId="urn:microsoft.com/office/officeart/2005/8/layout/hList1"/>
    <dgm:cxn modelId="{5DCBB2B1-B2EF-45F7-92A9-C8450831088F}" type="presOf" srcId="{462C44D4-1AB4-463D-8864-01468D7DF50C}" destId="{04BA44F2-8F4C-451C-979A-191F1B2D3499}" srcOrd="0" destOrd="0" presId="urn:microsoft.com/office/officeart/2005/8/layout/hList1"/>
    <dgm:cxn modelId="{55C42F25-F6D8-45E1-8E4E-417B1BC2FADE}" type="presOf" srcId="{C95A491F-E123-428D-BFF1-02DDBE412144}" destId="{254B9709-5C48-49B6-BC27-66F560D8F53C}" srcOrd="0" destOrd="0" presId="urn:microsoft.com/office/officeart/2005/8/layout/hList1"/>
    <dgm:cxn modelId="{6A14B18B-F3B9-40F2-A07E-DCC39D00B26D}" srcId="{A113084E-0488-4B02-88B5-CF2A2DE89A34}" destId="{212F3948-A7C6-4544-AF70-1E879D39D12A}" srcOrd="1" destOrd="0" parTransId="{71ED6D58-7C62-4C3C-A980-6286A1166555}" sibTransId="{427B6A02-77FC-4785-ACA0-C46F7B247038}"/>
    <dgm:cxn modelId="{E4AC34AA-E91B-45FA-8C0F-A3A9822FB538}" srcId="{B92D8D4C-88E2-4B1A-8544-5180666E1563}" destId="{1A651D02-D992-4001-B6A2-14A5C9DD1D44}" srcOrd="1" destOrd="0" parTransId="{F79AA868-E3DD-45B7-AC40-B8C38E81CFB4}" sibTransId="{3D3ED7FC-C617-4E48-BD8A-A3F31736FD07}"/>
    <dgm:cxn modelId="{BE22ED4D-8BF3-4319-B91A-6B3DE72B1D1F}" type="presOf" srcId="{0FA65AE8-BB07-4A7B-BD1F-F5993D67406A}" destId="{C1A6C814-B72D-4BE5-B760-4C9A753F2B8B}" srcOrd="0" destOrd="1" presId="urn:microsoft.com/office/officeart/2005/8/layout/hList1"/>
    <dgm:cxn modelId="{C89B1637-2DF6-49F0-8BDE-30DBF055592B}" srcId="{B92D8D4C-88E2-4B1A-8544-5180666E1563}" destId="{63A134EC-F63F-4FFA-A7DA-F447EE973117}" srcOrd="3" destOrd="0" parTransId="{15DBAB34-A19C-4EF4-8DD2-B650DE423BB3}" sibTransId="{780BF253-4720-4A4F-A6AD-4DB3B93ED9A7}"/>
    <dgm:cxn modelId="{B88BA12F-CF83-4704-89F6-C591EA0029DB}" type="presOf" srcId="{A2240F24-455E-4152-A959-AFA1241291E4}" destId="{35830767-7589-4EB4-9AF7-2A4555D02CC4}" srcOrd="0" destOrd="1" presId="urn:microsoft.com/office/officeart/2005/8/layout/hList1"/>
    <dgm:cxn modelId="{DB3946E3-0A51-4C99-8CC3-C0A5122069F0}" type="presOf" srcId="{A113084E-0488-4B02-88B5-CF2A2DE89A34}" destId="{A52BD41F-9EA2-4BE0-A003-9E51DD801965}" srcOrd="0" destOrd="0" presId="urn:microsoft.com/office/officeart/2005/8/layout/hList1"/>
    <dgm:cxn modelId="{ECE6C2E3-9EA6-4087-ACE9-E0DFEED76635}" type="presOf" srcId="{29EE1270-CA8C-40FD-8E90-0B4004C51EDD}" destId="{C1A6C814-B72D-4BE5-B760-4C9A753F2B8B}" srcOrd="0" destOrd="0" presId="urn:microsoft.com/office/officeart/2005/8/layout/hList1"/>
    <dgm:cxn modelId="{713A2F2C-32FE-4F94-9F36-E778D682FAF6}" type="presOf" srcId="{C57A2DD3-09B7-45FD-9D15-BE71941D5512}" destId="{35830767-7589-4EB4-9AF7-2A4555D02CC4}" srcOrd="0" destOrd="0" presId="urn:microsoft.com/office/officeart/2005/8/layout/hList1"/>
    <dgm:cxn modelId="{7EC968DB-E107-4650-91C3-E451DB1F6D67}" type="presParOf" srcId="{2D7F9CF1-8665-4F25-A40A-8899D4DC92E5}" destId="{B52D716D-D9A0-445F-AB8B-0DDC49B78FA5}" srcOrd="0" destOrd="0" presId="urn:microsoft.com/office/officeart/2005/8/layout/hList1"/>
    <dgm:cxn modelId="{7FB994D1-356F-4EF0-AD6E-65964B03AC68}" type="presParOf" srcId="{B52D716D-D9A0-445F-AB8B-0DDC49B78FA5}" destId="{A52BD41F-9EA2-4BE0-A003-9E51DD801965}" srcOrd="0" destOrd="0" presId="urn:microsoft.com/office/officeart/2005/8/layout/hList1"/>
    <dgm:cxn modelId="{19BD45C0-0CEE-45F9-ADBA-B2AF23567E3B}" type="presParOf" srcId="{B52D716D-D9A0-445F-AB8B-0DDC49B78FA5}" destId="{254B9709-5C48-49B6-BC27-66F560D8F53C}" srcOrd="1" destOrd="0" presId="urn:microsoft.com/office/officeart/2005/8/layout/hList1"/>
    <dgm:cxn modelId="{906D59F9-9743-4826-B6C1-01A9682D2D32}" type="presParOf" srcId="{2D7F9CF1-8665-4F25-A40A-8899D4DC92E5}" destId="{6A850B67-9CC9-4DF3-85D7-1547E1557316}" srcOrd="1" destOrd="0" presId="urn:microsoft.com/office/officeart/2005/8/layout/hList1"/>
    <dgm:cxn modelId="{9CF22600-3563-4383-AB18-9C4830E93F53}" type="presParOf" srcId="{2D7F9CF1-8665-4F25-A40A-8899D4DC92E5}" destId="{8FA4C463-E71C-42B7-9613-C1194BBA7E17}" srcOrd="2" destOrd="0" presId="urn:microsoft.com/office/officeart/2005/8/layout/hList1"/>
    <dgm:cxn modelId="{A6BDC17F-E571-4657-9BDE-41C18A117BBA}" type="presParOf" srcId="{8FA4C463-E71C-42B7-9613-C1194BBA7E17}" destId="{F5440151-6EC3-4C27-A251-88F8373CCADF}" srcOrd="0" destOrd="0" presId="urn:microsoft.com/office/officeart/2005/8/layout/hList1"/>
    <dgm:cxn modelId="{62E2C3E7-9516-4F79-8C7F-DC8C52AF4A24}" type="presParOf" srcId="{8FA4C463-E71C-42B7-9613-C1194BBA7E17}" destId="{C1A6C814-B72D-4BE5-B760-4C9A753F2B8B}" srcOrd="1" destOrd="0" presId="urn:microsoft.com/office/officeart/2005/8/layout/hList1"/>
    <dgm:cxn modelId="{34ADC26D-A7DE-4347-BDB0-B81A5EEDA789}" type="presParOf" srcId="{2D7F9CF1-8665-4F25-A40A-8899D4DC92E5}" destId="{B8E4282D-7061-43DB-A25E-424878384B75}" srcOrd="3" destOrd="0" presId="urn:microsoft.com/office/officeart/2005/8/layout/hList1"/>
    <dgm:cxn modelId="{08BA7BE8-F6A9-4189-BB4E-B5402CB3BD9A}" type="presParOf" srcId="{2D7F9CF1-8665-4F25-A40A-8899D4DC92E5}" destId="{1B294CA2-781D-4FFA-AD1F-107E4ED3F3F9}" srcOrd="4" destOrd="0" presId="urn:microsoft.com/office/officeart/2005/8/layout/hList1"/>
    <dgm:cxn modelId="{3A1B37F3-4F85-4A3A-AF8D-C0F2745AB3FC}" type="presParOf" srcId="{1B294CA2-781D-4FFA-AD1F-107E4ED3F3F9}" destId="{04BA44F2-8F4C-451C-979A-191F1B2D3499}" srcOrd="0" destOrd="0" presId="urn:microsoft.com/office/officeart/2005/8/layout/hList1"/>
    <dgm:cxn modelId="{D5A2BD20-A177-41E1-8213-9B66F0DBDD98}" type="presParOf" srcId="{1B294CA2-781D-4FFA-AD1F-107E4ED3F3F9}" destId="{35830767-7589-4EB4-9AF7-2A4555D02CC4}" srcOrd="1" destOrd="0" presId="urn:microsoft.com/office/officeart/2005/8/layout/hList1"/>
    <dgm:cxn modelId="{6EEDE7A9-097C-44F4-B84F-A01E8C4DD993}" type="presParOf" srcId="{2D7F9CF1-8665-4F25-A40A-8899D4DC92E5}" destId="{55511CED-AFE8-41C4-A0EE-64CEE2678FE1}" srcOrd="5" destOrd="0" presId="urn:microsoft.com/office/officeart/2005/8/layout/hList1"/>
    <dgm:cxn modelId="{87FA7180-5E50-4CE7-8B0E-F4454AAB6040}" type="presParOf" srcId="{2D7F9CF1-8665-4F25-A40A-8899D4DC92E5}" destId="{AF71D3D3-1457-43CD-A41D-9BC38CBA8103}" srcOrd="6" destOrd="0" presId="urn:microsoft.com/office/officeart/2005/8/layout/hList1"/>
    <dgm:cxn modelId="{CFE4DFC6-E5C1-4200-9C08-6C33FAC31B48}" type="presParOf" srcId="{AF71D3D3-1457-43CD-A41D-9BC38CBA8103}" destId="{898C1D50-1129-4514-A86A-738AEBBEE53D}" srcOrd="0" destOrd="0" presId="urn:microsoft.com/office/officeart/2005/8/layout/hList1"/>
    <dgm:cxn modelId="{6BFE10F0-4B64-4ABA-8C44-017CEDDFF88C}" type="presParOf" srcId="{AF71D3D3-1457-43CD-A41D-9BC38CBA8103}" destId="{673513DA-FA7C-4BD6-88EC-43D5EA583569}" srcOrd="1" destOrd="0" presId="urn:microsoft.com/office/officeart/2005/8/layout/h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1C7281-B070-4D86-AF7D-70FA8EA04B26}" type="doc">
      <dgm:prSet loTypeId="urn:microsoft.com/office/officeart/2005/8/layout/defaul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F2E7EA1-8312-418B-AB4A-9115A8FC1E2B}">
      <dgm:prSet phldrT="[Text]"/>
      <dgm:spPr/>
      <dgm:t>
        <a:bodyPr/>
        <a:lstStyle/>
        <a:p>
          <a:r>
            <a:rPr lang="en-US" dirty="0" smtClean="0"/>
            <a:t>Microsoft Certified Application Specialist (MCAS)</a:t>
          </a:r>
          <a:endParaRPr lang="en-US" dirty="0"/>
        </a:p>
      </dgm:t>
    </dgm:pt>
    <dgm:pt modelId="{597F3D6F-EF7E-4B8A-BC7B-BCECA33D3050}" type="parTrans" cxnId="{42A30859-567D-46C0-B3ED-5963CC0A9D60}">
      <dgm:prSet/>
      <dgm:spPr/>
      <dgm:t>
        <a:bodyPr/>
        <a:lstStyle/>
        <a:p>
          <a:endParaRPr lang="en-US"/>
        </a:p>
      </dgm:t>
    </dgm:pt>
    <dgm:pt modelId="{A109FA90-B782-4612-9B27-6478FE08C397}" type="sibTrans" cxnId="{42A30859-567D-46C0-B3ED-5963CC0A9D60}">
      <dgm:prSet/>
      <dgm:spPr/>
      <dgm:t>
        <a:bodyPr/>
        <a:lstStyle/>
        <a:p>
          <a:endParaRPr lang="en-US"/>
        </a:p>
      </dgm:t>
    </dgm:pt>
    <dgm:pt modelId="{FCA3770A-6B26-446B-B932-A239DCB99BA4}">
      <dgm:prSet phldrT="[Text]"/>
      <dgm:spPr/>
      <dgm:t>
        <a:bodyPr/>
        <a:lstStyle/>
        <a:p>
          <a:r>
            <a:rPr lang="en-US" dirty="0" smtClean="0"/>
            <a:t>Microsoft Certified Application Professional (MCAP)</a:t>
          </a:r>
          <a:endParaRPr lang="en-US" dirty="0"/>
        </a:p>
      </dgm:t>
    </dgm:pt>
    <dgm:pt modelId="{0D470023-7E06-4334-8995-47EAF370A950}" type="parTrans" cxnId="{4F822360-8A6B-456D-ADA2-54F563D9FC44}">
      <dgm:prSet/>
      <dgm:spPr/>
      <dgm:t>
        <a:bodyPr/>
        <a:lstStyle/>
        <a:p>
          <a:endParaRPr lang="en-US"/>
        </a:p>
      </dgm:t>
    </dgm:pt>
    <dgm:pt modelId="{C6E7FAEA-D438-4A23-9340-A49166F8766E}" type="sibTrans" cxnId="{4F822360-8A6B-456D-ADA2-54F563D9FC44}">
      <dgm:prSet/>
      <dgm:spPr/>
      <dgm:t>
        <a:bodyPr/>
        <a:lstStyle/>
        <a:p>
          <a:endParaRPr lang="en-US"/>
        </a:p>
      </dgm:t>
    </dgm:pt>
    <dgm:pt modelId="{FEEE4FD5-4333-4FAC-B32A-31A36A2EA977}">
      <dgm:prSet phldrT="[Text]"/>
      <dgm:spPr/>
      <dgm:t>
        <a:bodyPr/>
        <a:lstStyle/>
        <a:p>
          <a:r>
            <a:rPr lang="en-US" dirty="0" smtClean="0"/>
            <a:t>Microsoft Certified Desktop Support Technician (MCDST)</a:t>
          </a:r>
          <a:endParaRPr lang="en-US" dirty="0"/>
        </a:p>
      </dgm:t>
    </dgm:pt>
    <dgm:pt modelId="{D88D34F8-5B60-48E0-BBDD-C61FDE7B8D11}" type="parTrans" cxnId="{A39D19D7-D270-4E59-94CC-5E120E8DD138}">
      <dgm:prSet/>
      <dgm:spPr/>
      <dgm:t>
        <a:bodyPr/>
        <a:lstStyle/>
        <a:p>
          <a:endParaRPr lang="en-US"/>
        </a:p>
      </dgm:t>
    </dgm:pt>
    <dgm:pt modelId="{FAF33ECE-03BF-4E51-A5DF-7705B2A8651D}" type="sibTrans" cxnId="{A39D19D7-D270-4E59-94CC-5E120E8DD138}">
      <dgm:prSet/>
      <dgm:spPr/>
      <dgm:t>
        <a:bodyPr/>
        <a:lstStyle/>
        <a:p>
          <a:endParaRPr lang="en-US"/>
        </a:p>
      </dgm:t>
    </dgm:pt>
    <dgm:pt modelId="{D1EC42F8-3265-47D6-9E99-709180263920}">
      <dgm:prSet phldrT="[Text]"/>
      <dgm:spPr/>
      <dgm:t>
        <a:bodyPr/>
        <a:lstStyle/>
        <a:p>
          <a:r>
            <a:rPr lang="en-US" dirty="0" smtClean="0"/>
            <a:t>Adobe Certified Associate</a:t>
          </a:r>
          <a:endParaRPr lang="en-US" dirty="0"/>
        </a:p>
      </dgm:t>
    </dgm:pt>
    <dgm:pt modelId="{4CC716C7-454B-439D-8F40-835E5F405932}" type="parTrans" cxnId="{B705E791-248C-4CDB-9651-E60192435DF7}">
      <dgm:prSet/>
      <dgm:spPr/>
      <dgm:t>
        <a:bodyPr/>
        <a:lstStyle/>
        <a:p>
          <a:endParaRPr lang="en-US"/>
        </a:p>
      </dgm:t>
    </dgm:pt>
    <dgm:pt modelId="{60BAEE4C-F753-4571-A274-2572CD1922B2}" type="sibTrans" cxnId="{B705E791-248C-4CDB-9651-E60192435DF7}">
      <dgm:prSet/>
      <dgm:spPr/>
      <dgm:t>
        <a:bodyPr/>
        <a:lstStyle/>
        <a:p>
          <a:endParaRPr lang="en-US"/>
        </a:p>
      </dgm:t>
    </dgm:pt>
    <dgm:pt modelId="{97B81190-3D60-4931-AE40-CEF7B9E68058}">
      <dgm:prSet phldrT="[Text]"/>
      <dgm:spPr/>
      <dgm:t>
        <a:bodyPr/>
        <a:lstStyle/>
        <a:p>
          <a:r>
            <a:rPr lang="en-US" dirty="0" smtClean="0"/>
            <a:t>Adobe Certified Expert (ACE)</a:t>
          </a:r>
          <a:endParaRPr lang="en-US" dirty="0"/>
        </a:p>
      </dgm:t>
    </dgm:pt>
    <dgm:pt modelId="{78D24498-D53F-4CC5-94CE-B50691A2B384}" type="parTrans" cxnId="{15153C03-FB4D-4BF7-955E-179388FEB125}">
      <dgm:prSet/>
      <dgm:spPr/>
      <dgm:t>
        <a:bodyPr/>
        <a:lstStyle/>
        <a:p>
          <a:endParaRPr lang="en-US"/>
        </a:p>
      </dgm:t>
    </dgm:pt>
    <dgm:pt modelId="{BFAA8FF0-219B-4107-93A0-1ECB105E65F0}" type="sibTrans" cxnId="{15153C03-FB4D-4BF7-955E-179388FEB125}">
      <dgm:prSet/>
      <dgm:spPr/>
      <dgm:t>
        <a:bodyPr/>
        <a:lstStyle/>
        <a:p>
          <a:endParaRPr lang="en-US"/>
        </a:p>
      </dgm:t>
    </dgm:pt>
    <dgm:pt modelId="{1F5F6DEA-26A3-4826-961C-61CB4C526C21}">
      <dgm:prSet phldrT="[Text]"/>
      <dgm:spPr/>
      <dgm:t>
        <a:bodyPr/>
        <a:lstStyle/>
        <a:p>
          <a:r>
            <a:rPr lang="en-US" dirty="0" smtClean="0"/>
            <a:t>Adobe Certified Instructor (ACI)</a:t>
          </a:r>
          <a:endParaRPr lang="en-US" dirty="0"/>
        </a:p>
      </dgm:t>
    </dgm:pt>
    <dgm:pt modelId="{099E319A-C6A3-48B4-8DA0-2937460735EA}" type="parTrans" cxnId="{0A0CC3AA-2C98-4478-BCD1-A6BE5786971E}">
      <dgm:prSet/>
      <dgm:spPr/>
      <dgm:t>
        <a:bodyPr/>
        <a:lstStyle/>
        <a:p>
          <a:endParaRPr lang="en-US"/>
        </a:p>
      </dgm:t>
    </dgm:pt>
    <dgm:pt modelId="{7FCE52F4-59F1-4B65-815D-4F5FECAD7D05}" type="sibTrans" cxnId="{0A0CC3AA-2C98-4478-BCD1-A6BE5786971E}">
      <dgm:prSet/>
      <dgm:spPr/>
      <dgm:t>
        <a:bodyPr/>
        <a:lstStyle/>
        <a:p>
          <a:endParaRPr lang="en-US"/>
        </a:p>
      </dgm:t>
    </dgm:pt>
    <dgm:pt modelId="{992CBFF0-50F3-4009-BA29-C3ADC9346AFD}">
      <dgm:prSet phldrT="[Text]"/>
      <dgm:spPr/>
      <dgm:t>
        <a:bodyPr/>
        <a:lstStyle/>
        <a:p>
          <a:r>
            <a:rPr lang="en-US" dirty="0" smtClean="0"/>
            <a:t>IBM Certified Professional for Lotus Software</a:t>
          </a:r>
          <a:endParaRPr lang="en-US" dirty="0"/>
        </a:p>
      </dgm:t>
    </dgm:pt>
    <dgm:pt modelId="{A7027F54-02D4-44F4-AC10-C0A8A9481ED5}" type="parTrans" cxnId="{B748CEA7-77A9-478F-B082-290D0D9AA76D}">
      <dgm:prSet/>
      <dgm:spPr/>
      <dgm:t>
        <a:bodyPr/>
        <a:lstStyle/>
        <a:p>
          <a:endParaRPr lang="en-US"/>
        </a:p>
      </dgm:t>
    </dgm:pt>
    <dgm:pt modelId="{233BA98D-44A6-4C8D-9E6E-1F837385E8DB}" type="sibTrans" cxnId="{B748CEA7-77A9-478F-B082-290D0D9AA76D}">
      <dgm:prSet/>
      <dgm:spPr/>
      <dgm:t>
        <a:bodyPr/>
        <a:lstStyle/>
        <a:p>
          <a:endParaRPr lang="en-US"/>
        </a:p>
      </dgm:t>
    </dgm:pt>
    <dgm:pt modelId="{D12A0436-FF8A-4460-BB06-459A645F9D1C}" type="pres">
      <dgm:prSet presAssocID="{B61C7281-B070-4D86-AF7D-70FA8EA04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782E1-270F-449C-9C5E-B4418657390F}" type="pres">
      <dgm:prSet presAssocID="{4F2E7EA1-8312-418B-AB4A-9115A8FC1E2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DDDAD-D9D6-428D-B4C1-D96178975DED}" type="pres">
      <dgm:prSet presAssocID="{A109FA90-B782-4612-9B27-6478FE08C397}" presName="sibTrans" presStyleCnt="0"/>
      <dgm:spPr/>
    </dgm:pt>
    <dgm:pt modelId="{C6D656FD-9C51-4241-B644-625DF13FA144}" type="pres">
      <dgm:prSet presAssocID="{FCA3770A-6B26-446B-B932-A239DCB99BA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F5CD0-39B2-4CF3-9DC2-C19939B8B3FF}" type="pres">
      <dgm:prSet presAssocID="{C6E7FAEA-D438-4A23-9340-A49166F8766E}" presName="sibTrans" presStyleCnt="0"/>
      <dgm:spPr/>
    </dgm:pt>
    <dgm:pt modelId="{6BFC347D-7D38-4011-BE18-11F1DBA3D3CA}" type="pres">
      <dgm:prSet presAssocID="{FEEE4FD5-4333-4FAC-B32A-31A36A2EA97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51827-449E-402F-8112-CB26341ADB46}" type="pres">
      <dgm:prSet presAssocID="{FAF33ECE-03BF-4E51-A5DF-7705B2A8651D}" presName="sibTrans" presStyleCnt="0"/>
      <dgm:spPr/>
    </dgm:pt>
    <dgm:pt modelId="{877E5E68-1934-4404-9591-3718D947A940}" type="pres">
      <dgm:prSet presAssocID="{D1EC42F8-3265-47D6-9E99-70918026392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16BD4-E0B4-438B-8C43-DEDCC9D4B814}" type="pres">
      <dgm:prSet presAssocID="{60BAEE4C-F753-4571-A274-2572CD1922B2}" presName="sibTrans" presStyleCnt="0"/>
      <dgm:spPr/>
    </dgm:pt>
    <dgm:pt modelId="{510916F0-C4B4-4548-8660-DC3146D39C29}" type="pres">
      <dgm:prSet presAssocID="{97B81190-3D60-4931-AE40-CEF7B9E6805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625CB-C86A-4340-8587-19D429EFB417}" type="pres">
      <dgm:prSet presAssocID="{BFAA8FF0-219B-4107-93A0-1ECB105E65F0}" presName="sibTrans" presStyleCnt="0"/>
      <dgm:spPr/>
    </dgm:pt>
    <dgm:pt modelId="{3C52C454-EA15-48D8-8A17-D5B6B2BCC0E4}" type="pres">
      <dgm:prSet presAssocID="{1F5F6DEA-26A3-4826-961C-61CB4C526C2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1957B-DDAB-4793-9F1B-9014BDF72484}" type="pres">
      <dgm:prSet presAssocID="{7FCE52F4-59F1-4B65-815D-4F5FECAD7D05}" presName="sibTrans" presStyleCnt="0"/>
      <dgm:spPr/>
    </dgm:pt>
    <dgm:pt modelId="{7CDF93F7-9BF7-424B-890D-1166894F8342}" type="pres">
      <dgm:prSet presAssocID="{992CBFF0-50F3-4009-BA29-C3ADC9346A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53C03-FB4D-4BF7-955E-179388FEB125}" srcId="{B61C7281-B070-4D86-AF7D-70FA8EA04B26}" destId="{97B81190-3D60-4931-AE40-CEF7B9E68058}" srcOrd="4" destOrd="0" parTransId="{78D24498-D53F-4CC5-94CE-B50691A2B384}" sibTransId="{BFAA8FF0-219B-4107-93A0-1ECB105E65F0}"/>
    <dgm:cxn modelId="{4378A221-3510-4C48-B368-8152E7A1FBCF}" type="presOf" srcId="{FEEE4FD5-4333-4FAC-B32A-31A36A2EA977}" destId="{6BFC347D-7D38-4011-BE18-11F1DBA3D3CA}" srcOrd="0" destOrd="0" presId="urn:microsoft.com/office/officeart/2005/8/layout/default"/>
    <dgm:cxn modelId="{275B12BC-DDFC-45F9-AFC4-64C9EBFBAC01}" type="presOf" srcId="{FCA3770A-6B26-446B-B932-A239DCB99BA4}" destId="{C6D656FD-9C51-4241-B644-625DF13FA144}" srcOrd="0" destOrd="0" presId="urn:microsoft.com/office/officeart/2005/8/layout/default"/>
    <dgm:cxn modelId="{E45B9219-F1C6-4B21-8868-1AF55BAE4B3E}" type="presOf" srcId="{D1EC42F8-3265-47D6-9E99-709180263920}" destId="{877E5E68-1934-4404-9591-3718D947A940}" srcOrd="0" destOrd="0" presId="urn:microsoft.com/office/officeart/2005/8/layout/default"/>
    <dgm:cxn modelId="{1C2A3D56-250C-481C-A258-BA5BB9EF3C66}" type="presOf" srcId="{97B81190-3D60-4931-AE40-CEF7B9E68058}" destId="{510916F0-C4B4-4548-8660-DC3146D39C29}" srcOrd="0" destOrd="0" presId="urn:microsoft.com/office/officeart/2005/8/layout/default"/>
    <dgm:cxn modelId="{B748CEA7-77A9-478F-B082-290D0D9AA76D}" srcId="{B61C7281-B070-4D86-AF7D-70FA8EA04B26}" destId="{992CBFF0-50F3-4009-BA29-C3ADC9346AFD}" srcOrd="6" destOrd="0" parTransId="{A7027F54-02D4-44F4-AC10-C0A8A9481ED5}" sibTransId="{233BA98D-44A6-4C8D-9E6E-1F837385E8DB}"/>
    <dgm:cxn modelId="{274DAC11-979A-4B4C-B815-A662BA47F06A}" type="presOf" srcId="{992CBFF0-50F3-4009-BA29-C3ADC9346AFD}" destId="{7CDF93F7-9BF7-424B-890D-1166894F8342}" srcOrd="0" destOrd="0" presId="urn:microsoft.com/office/officeart/2005/8/layout/default"/>
    <dgm:cxn modelId="{C06A76AA-8774-42AC-AD83-736583B10F86}" type="presOf" srcId="{1F5F6DEA-26A3-4826-961C-61CB4C526C21}" destId="{3C52C454-EA15-48D8-8A17-D5B6B2BCC0E4}" srcOrd="0" destOrd="0" presId="urn:microsoft.com/office/officeart/2005/8/layout/default"/>
    <dgm:cxn modelId="{42A30859-567D-46C0-B3ED-5963CC0A9D60}" srcId="{B61C7281-B070-4D86-AF7D-70FA8EA04B26}" destId="{4F2E7EA1-8312-418B-AB4A-9115A8FC1E2B}" srcOrd="0" destOrd="0" parTransId="{597F3D6F-EF7E-4B8A-BC7B-BCECA33D3050}" sibTransId="{A109FA90-B782-4612-9B27-6478FE08C397}"/>
    <dgm:cxn modelId="{B705E791-248C-4CDB-9651-E60192435DF7}" srcId="{B61C7281-B070-4D86-AF7D-70FA8EA04B26}" destId="{D1EC42F8-3265-47D6-9E99-709180263920}" srcOrd="3" destOrd="0" parTransId="{4CC716C7-454B-439D-8F40-835E5F405932}" sibTransId="{60BAEE4C-F753-4571-A274-2572CD1922B2}"/>
    <dgm:cxn modelId="{B4F9FFC3-BB79-4535-8DF4-BF45F91A113D}" type="presOf" srcId="{4F2E7EA1-8312-418B-AB4A-9115A8FC1E2B}" destId="{028782E1-270F-449C-9C5E-B4418657390F}" srcOrd="0" destOrd="0" presId="urn:microsoft.com/office/officeart/2005/8/layout/default"/>
    <dgm:cxn modelId="{941C0819-C4D8-4809-AC47-BA4F3C824CC8}" type="presOf" srcId="{B61C7281-B070-4D86-AF7D-70FA8EA04B26}" destId="{D12A0436-FF8A-4460-BB06-459A645F9D1C}" srcOrd="0" destOrd="0" presId="urn:microsoft.com/office/officeart/2005/8/layout/default"/>
    <dgm:cxn modelId="{4F822360-8A6B-456D-ADA2-54F563D9FC44}" srcId="{B61C7281-B070-4D86-AF7D-70FA8EA04B26}" destId="{FCA3770A-6B26-446B-B932-A239DCB99BA4}" srcOrd="1" destOrd="0" parTransId="{0D470023-7E06-4334-8995-47EAF370A950}" sibTransId="{C6E7FAEA-D438-4A23-9340-A49166F8766E}"/>
    <dgm:cxn modelId="{0A0CC3AA-2C98-4478-BCD1-A6BE5786971E}" srcId="{B61C7281-B070-4D86-AF7D-70FA8EA04B26}" destId="{1F5F6DEA-26A3-4826-961C-61CB4C526C21}" srcOrd="5" destOrd="0" parTransId="{099E319A-C6A3-48B4-8DA0-2937460735EA}" sibTransId="{7FCE52F4-59F1-4B65-815D-4F5FECAD7D05}"/>
    <dgm:cxn modelId="{A39D19D7-D270-4E59-94CC-5E120E8DD138}" srcId="{B61C7281-B070-4D86-AF7D-70FA8EA04B26}" destId="{FEEE4FD5-4333-4FAC-B32A-31A36A2EA977}" srcOrd="2" destOrd="0" parTransId="{D88D34F8-5B60-48E0-BBDD-C61FDE7B8D11}" sibTransId="{FAF33ECE-03BF-4E51-A5DF-7705B2A8651D}"/>
    <dgm:cxn modelId="{75F7094B-1F45-4264-A205-1C4182A1E4D6}" type="presParOf" srcId="{D12A0436-FF8A-4460-BB06-459A645F9D1C}" destId="{028782E1-270F-449C-9C5E-B4418657390F}" srcOrd="0" destOrd="0" presId="urn:microsoft.com/office/officeart/2005/8/layout/default"/>
    <dgm:cxn modelId="{541EDBAE-944B-40C4-9CB4-F0EA8F35D140}" type="presParOf" srcId="{D12A0436-FF8A-4460-BB06-459A645F9D1C}" destId="{18EDDDAD-D9D6-428D-B4C1-D96178975DED}" srcOrd="1" destOrd="0" presId="urn:microsoft.com/office/officeart/2005/8/layout/default"/>
    <dgm:cxn modelId="{B07262E1-D4EB-4028-A20F-533F26E46454}" type="presParOf" srcId="{D12A0436-FF8A-4460-BB06-459A645F9D1C}" destId="{C6D656FD-9C51-4241-B644-625DF13FA144}" srcOrd="2" destOrd="0" presId="urn:microsoft.com/office/officeart/2005/8/layout/default"/>
    <dgm:cxn modelId="{7392EA53-4A5D-4E67-BBD6-CF70C5D5B9DF}" type="presParOf" srcId="{D12A0436-FF8A-4460-BB06-459A645F9D1C}" destId="{1F3F5CD0-39B2-4CF3-9DC2-C19939B8B3FF}" srcOrd="3" destOrd="0" presId="urn:microsoft.com/office/officeart/2005/8/layout/default"/>
    <dgm:cxn modelId="{03185FE4-25DC-43D9-9B66-D798AC9B6BB0}" type="presParOf" srcId="{D12A0436-FF8A-4460-BB06-459A645F9D1C}" destId="{6BFC347D-7D38-4011-BE18-11F1DBA3D3CA}" srcOrd="4" destOrd="0" presId="urn:microsoft.com/office/officeart/2005/8/layout/default"/>
    <dgm:cxn modelId="{BC0170C6-97E0-4F4F-8AD9-A6BD02700727}" type="presParOf" srcId="{D12A0436-FF8A-4460-BB06-459A645F9D1C}" destId="{6CE51827-449E-402F-8112-CB26341ADB46}" srcOrd="5" destOrd="0" presId="urn:microsoft.com/office/officeart/2005/8/layout/default"/>
    <dgm:cxn modelId="{6D4516A6-A1B7-45A4-9A53-A3AFE64050B3}" type="presParOf" srcId="{D12A0436-FF8A-4460-BB06-459A645F9D1C}" destId="{877E5E68-1934-4404-9591-3718D947A940}" srcOrd="6" destOrd="0" presId="urn:microsoft.com/office/officeart/2005/8/layout/default"/>
    <dgm:cxn modelId="{C066B031-62D1-4BA6-BCC2-CB05F370F63A}" type="presParOf" srcId="{D12A0436-FF8A-4460-BB06-459A645F9D1C}" destId="{FD116BD4-E0B4-438B-8C43-DEDCC9D4B814}" srcOrd="7" destOrd="0" presId="urn:microsoft.com/office/officeart/2005/8/layout/default"/>
    <dgm:cxn modelId="{42B89829-AEAE-43A5-B5F5-4EAAA9B52323}" type="presParOf" srcId="{D12A0436-FF8A-4460-BB06-459A645F9D1C}" destId="{510916F0-C4B4-4548-8660-DC3146D39C29}" srcOrd="8" destOrd="0" presId="urn:microsoft.com/office/officeart/2005/8/layout/default"/>
    <dgm:cxn modelId="{AC94E27F-E8E6-4E55-B18F-8F190F59A848}" type="presParOf" srcId="{D12A0436-FF8A-4460-BB06-459A645F9D1C}" destId="{887625CB-C86A-4340-8587-19D429EFB417}" srcOrd="9" destOrd="0" presId="urn:microsoft.com/office/officeart/2005/8/layout/default"/>
    <dgm:cxn modelId="{76FD9576-5AD6-4ED5-BF49-4534F5954AC1}" type="presParOf" srcId="{D12A0436-FF8A-4460-BB06-459A645F9D1C}" destId="{3C52C454-EA15-48D8-8A17-D5B6B2BCC0E4}" srcOrd="10" destOrd="0" presId="urn:microsoft.com/office/officeart/2005/8/layout/default"/>
    <dgm:cxn modelId="{09AB3F1F-589C-43A6-A6D0-E7B9A8C36BAC}" type="presParOf" srcId="{D12A0436-FF8A-4460-BB06-459A645F9D1C}" destId="{6251957B-DDAB-4793-9F1B-9014BDF72484}" srcOrd="11" destOrd="0" presId="urn:microsoft.com/office/officeart/2005/8/layout/default"/>
    <dgm:cxn modelId="{11C87FB1-FB09-4362-A5C1-A7B4DD9B7768}" type="presParOf" srcId="{D12A0436-FF8A-4460-BB06-459A645F9D1C}" destId="{7CDF93F7-9BF7-424B-890D-1166894F8342}" srcOrd="12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1C7281-B070-4D86-AF7D-70FA8EA04B2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E7EA1-8312-418B-AB4A-9115A8FC1E2B}">
      <dgm:prSet phldrT="[Text]"/>
      <dgm:spPr/>
      <dgm:t>
        <a:bodyPr/>
        <a:lstStyle/>
        <a:p>
          <a:r>
            <a:rPr lang="en-US" dirty="0" smtClean="0"/>
            <a:t>IBM Certified Specialist</a:t>
          </a:r>
          <a:endParaRPr lang="en-US" dirty="0"/>
        </a:p>
      </dgm:t>
    </dgm:pt>
    <dgm:pt modelId="{597F3D6F-EF7E-4B8A-BC7B-BCECA33D3050}" type="parTrans" cxnId="{42A30859-567D-46C0-B3ED-5963CC0A9D60}">
      <dgm:prSet/>
      <dgm:spPr/>
      <dgm:t>
        <a:bodyPr/>
        <a:lstStyle/>
        <a:p>
          <a:endParaRPr lang="en-US"/>
        </a:p>
      </dgm:t>
    </dgm:pt>
    <dgm:pt modelId="{A109FA90-B782-4612-9B27-6478FE08C397}" type="sibTrans" cxnId="{42A30859-567D-46C0-B3ED-5963CC0A9D60}">
      <dgm:prSet/>
      <dgm:spPr/>
      <dgm:t>
        <a:bodyPr/>
        <a:lstStyle/>
        <a:p>
          <a:endParaRPr lang="en-US"/>
        </a:p>
      </dgm:t>
    </dgm:pt>
    <dgm:pt modelId="{362F3E9C-F0A0-444E-9D40-46DEAD512A55}">
      <dgm:prSet phldrT="[Text]"/>
      <dgm:spPr/>
      <dgm:t>
        <a:bodyPr/>
        <a:lstStyle/>
        <a:p>
          <a:r>
            <a:rPr lang="en-US" dirty="0" smtClean="0"/>
            <a:t>Microsoft Certified Technology Specialist (MCTS)</a:t>
          </a:r>
          <a:endParaRPr lang="en-US" dirty="0"/>
        </a:p>
      </dgm:t>
    </dgm:pt>
    <dgm:pt modelId="{E52B7404-242F-4650-B308-86F6E3C1247B}" type="parTrans" cxnId="{F2B8AF51-AF45-4C09-AA27-D17377AA7732}">
      <dgm:prSet/>
      <dgm:spPr/>
      <dgm:t>
        <a:bodyPr/>
        <a:lstStyle/>
        <a:p>
          <a:endParaRPr lang="en-US"/>
        </a:p>
      </dgm:t>
    </dgm:pt>
    <dgm:pt modelId="{6415D38A-E86A-45C1-A05B-43A605F009D7}" type="sibTrans" cxnId="{F2B8AF51-AF45-4C09-AA27-D17377AA7732}">
      <dgm:prSet/>
      <dgm:spPr/>
      <dgm:t>
        <a:bodyPr/>
        <a:lstStyle/>
        <a:p>
          <a:endParaRPr lang="en-US"/>
        </a:p>
      </dgm:t>
    </dgm:pt>
    <dgm:pt modelId="{477F52BB-7C27-49B0-BE7A-589B44220AC4}">
      <dgm:prSet phldrT="[Text]"/>
      <dgm:spPr/>
      <dgm:t>
        <a:bodyPr/>
        <a:lstStyle/>
        <a:p>
          <a:r>
            <a:rPr lang="en-US" dirty="0" smtClean="0"/>
            <a:t>Novell Certified Linux Professional (CLP)</a:t>
          </a:r>
          <a:endParaRPr lang="en-US" dirty="0"/>
        </a:p>
      </dgm:t>
    </dgm:pt>
    <dgm:pt modelId="{37795931-2F36-4D8D-A6D3-9A2CFBC6142A}" type="parTrans" cxnId="{7F92CC84-C0C5-4596-A89E-4A5F96BABCEF}">
      <dgm:prSet/>
      <dgm:spPr/>
      <dgm:t>
        <a:bodyPr/>
        <a:lstStyle/>
        <a:p>
          <a:endParaRPr lang="en-US"/>
        </a:p>
      </dgm:t>
    </dgm:pt>
    <dgm:pt modelId="{5FE15BB0-CB90-4FFC-95BA-B987AE724068}" type="sibTrans" cxnId="{7F92CC84-C0C5-4596-A89E-4A5F96BABCEF}">
      <dgm:prSet/>
      <dgm:spPr/>
      <dgm:t>
        <a:bodyPr/>
        <a:lstStyle/>
        <a:p>
          <a:endParaRPr lang="en-US"/>
        </a:p>
      </dgm:t>
    </dgm:pt>
    <dgm:pt modelId="{84FE1F26-D587-42EB-A2B9-D928F74C5DD8}">
      <dgm:prSet phldrT="[Text]"/>
      <dgm:spPr/>
      <dgm:t>
        <a:bodyPr/>
        <a:lstStyle/>
        <a:p>
          <a:r>
            <a:rPr lang="en-US" dirty="0" smtClean="0"/>
            <a:t>Red Hat Certified Engineer (RHCE)</a:t>
          </a:r>
          <a:endParaRPr lang="en-US" dirty="0"/>
        </a:p>
      </dgm:t>
    </dgm:pt>
    <dgm:pt modelId="{95DA1598-8D6D-4547-B1B7-039E1B4622AD}" type="parTrans" cxnId="{D11F954E-82D1-4D4D-B62A-F1B16B99A0F0}">
      <dgm:prSet/>
      <dgm:spPr/>
      <dgm:t>
        <a:bodyPr/>
        <a:lstStyle/>
        <a:p>
          <a:endParaRPr lang="en-US"/>
        </a:p>
      </dgm:t>
    </dgm:pt>
    <dgm:pt modelId="{3485EA16-0949-4004-98F5-814D80FDA545}" type="sibTrans" cxnId="{D11F954E-82D1-4D4D-B62A-F1B16B99A0F0}">
      <dgm:prSet/>
      <dgm:spPr/>
      <dgm:t>
        <a:bodyPr/>
        <a:lstStyle/>
        <a:p>
          <a:endParaRPr lang="en-US"/>
        </a:p>
      </dgm:t>
    </dgm:pt>
    <dgm:pt modelId="{5A904B27-DFCB-4869-B58B-F7A3F88FEB7E}">
      <dgm:prSet phldrT="[Text]"/>
      <dgm:spPr/>
      <dgm:t>
        <a:bodyPr/>
        <a:lstStyle/>
        <a:p>
          <a:r>
            <a:rPr lang="en-US" dirty="0" smtClean="0"/>
            <a:t>Red Hat Certified Technician (RHCT)</a:t>
          </a:r>
          <a:endParaRPr lang="en-US" dirty="0"/>
        </a:p>
      </dgm:t>
    </dgm:pt>
    <dgm:pt modelId="{1FDDD15A-4CE8-4BFD-A193-91F13C938CE2}" type="parTrans" cxnId="{A9C5962D-8FFF-4C79-85FC-EA956C66295D}">
      <dgm:prSet/>
      <dgm:spPr/>
      <dgm:t>
        <a:bodyPr/>
        <a:lstStyle/>
        <a:p>
          <a:endParaRPr lang="en-US"/>
        </a:p>
      </dgm:t>
    </dgm:pt>
    <dgm:pt modelId="{D50773B5-3A70-411C-92F6-98B9BA38961D}" type="sibTrans" cxnId="{A9C5962D-8FFF-4C79-85FC-EA956C66295D}">
      <dgm:prSet/>
      <dgm:spPr/>
      <dgm:t>
        <a:bodyPr/>
        <a:lstStyle/>
        <a:p>
          <a:endParaRPr lang="en-US"/>
        </a:p>
      </dgm:t>
    </dgm:pt>
    <dgm:pt modelId="{6B86FF03-7B65-44C0-A092-71A1A2ECE9BB}">
      <dgm:prSet phldrT="[Text]"/>
      <dgm:spPr/>
      <dgm:t>
        <a:bodyPr/>
        <a:lstStyle/>
        <a:p>
          <a:r>
            <a:rPr lang="en-US" dirty="0" smtClean="0"/>
            <a:t>Sun Certified System Administrator (SCSA)</a:t>
          </a:r>
          <a:endParaRPr lang="en-US" dirty="0"/>
        </a:p>
      </dgm:t>
    </dgm:pt>
    <dgm:pt modelId="{444CA052-E75A-4039-82AB-63075B76D8BF}" type="parTrans" cxnId="{C78229BC-4134-4648-9B83-BF4E7205B05F}">
      <dgm:prSet/>
      <dgm:spPr/>
      <dgm:t>
        <a:bodyPr/>
        <a:lstStyle/>
        <a:p>
          <a:endParaRPr lang="en-US"/>
        </a:p>
      </dgm:t>
    </dgm:pt>
    <dgm:pt modelId="{7CD7EA06-E6E0-4165-8BC4-B479169E6C5A}" type="sibTrans" cxnId="{C78229BC-4134-4648-9B83-BF4E7205B05F}">
      <dgm:prSet/>
      <dgm:spPr/>
      <dgm:t>
        <a:bodyPr/>
        <a:lstStyle/>
        <a:p>
          <a:endParaRPr lang="en-US"/>
        </a:p>
      </dgm:t>
    </dgm:pt>
    <dgm:pt modelId="{D12A0436-FF8A-4460-BB06-459A645F9D1C}" type="pres">
      <dgm:prSet presAssocID="{B61C7281-B070-4D86-AF7D-70FA8EA04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782E1-270F-449C-9C5E-B4418657390F}" type="pres">
      <dgm:prSet presAssocID="{4F2E7EA1-8312-418B-AB4A-9115A8FC1E2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DDDAD-D9D6-428D-B4C1-D96178975DED}" type="pres">
      <dgm:prSet presAssocID="{A109FA90-B782-4612-9B27-6478FE08C397}" presName="sibTrans" presStyleCnt="0"/>
      <dgm:spPr/>
    </dgm:pt>
    <dgm:pt modelId="{4DE073D9-B062-4C21-B43B-F11F0689039A}" type="pres">
      <dgm:prSet presAssocID="{362F3E9C-F0A0-444E-9D40-46DEAD512A5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020A3-E7AC-4A05-B475-4EB69C5CB338}" type="pres">
      <dgm:prSet presAssocID="{6415D38A-E86A-45C1-A05B-43A605F009D7}" presName="sibTrans" presStyleCnt="0"/>
      <dgm:spPr/>
    </dgm:pt>
    <dgm:pt modelId="{C1EDD817-F217-4065-982C-3DA42DB6F0F7}" type="pres">
      <dgm:prSet presAssocID="{477F52BB-7C27-49B0-BE7A-589B44220A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A0615-3CD5-479A-9EAA-E3A5C290D069}" type="pres">
      <dgm:prSet presAssocID="{5FE15BB0-CB90-4FFC-95BA-B987AE724068}" presName="sibTrans" presStyleCnt="0"/>
      <dgm:spPr/>
    </dgm:pt>
    <dgm:pt modelId="{3DCB4027-69E9-44AB-987E-0F09E4BE969E}" type="pres">
      <dgm:prSet presAssocID="{84FE1F26-D587-42EB-A2B9-D928F74C5DD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F7E56-3714-46CA-B570-6B854AA1E580}" type="pres">
      <dgm:prSet presAssocID="{3485EA16-0949-4004-98F5-814D80FDA545}" presName="sibTrans" presStyleCnt="0"/>
      <dgm:spPr/>
    </dgm:pt>
    <dgm:pt modelId="{66CE131B-9EB6-44B9-843B-53782243F972}" type="pres">
      <dgm:prSet presAssocID="{5A904B27-DFCB-4869-B58B-F7A3F88FEB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05446-CE2F-4665-A56A-AC104E702A4C}" type="pres">
      <dgm:prSet presAssocID="{D50773B5-3A70-411C-92F6-98B9BA38961D}" presName="sibTrans" presStyleCnt="0"/>
      <dgm:spPr/>
    </dgm:pt>
    <dgm:pt modelId="{ABC47AD2-BD25-4EDD-A715-8A9FF49D923E}" type="pres">
      <dgm:prSet presAssocID="{6B86FF03-7B65-44C0-A092-71A1A2ECE9B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1239E-8C5A-41F4-B238-B09175DAC7BC}" type="presOf" srcId="{477F52BB-7C27-49B0-BE7A-589B44220AC4}" destId="{C1EDD817-F217-4065-982C-3DA42DB6F0F7}" srcOrd="0" destOrd="0" presId="urn:microsoft.com/office/officeart/2005/8/layout/default"/>
    <dgm:cxn modelId="{C78229BC-4134-4648-9B83-BF4E7205B05F}" srcId="{B61C7281-B070-4D86-AF7D-70FA8EA04B26}" destId="{6B86FF03-7B65-44C0-A092-71A1A2ECE9BB}" srcOrd="5" destOrd="0" parTransId="{444CA052-E75A-4039-82AB-63075B76D8BF}" sibTransId="{7CD7EA06-E6E0-4165-8BC4-B479169E6C5A}"/>
    <dgm:cxn modelId="{A9C5962D-8FFF-4C79-85FC-EA956C66295D}" srcId="{B61C7281-B070-4D86-AF7D-70FA8EA04B26}" destId="{5A904B27-DFCB-4869-B58B-F7A3F88FEB7E}" srcOrd="4" destOrd="0" parTransId="{1FDDD15A-4CE8-4BFD-A193-91F13C938CE2}" sibTransId="{D50773B5-3A70-411C-92F6-98B9BA38961D}"/>
    <dgm:cxn modelId="{393EB590-31D1-4B7E-A6C0-9AAF727B2E19}" type="presOf" srcId="{362F3E9C-F0A0-444E-9D40-46DEAD512A55}" destId="{4DE073D9-B062-4C21-B43B-F11F0689039A}" srcOrd="0" destOrd="0" presId="urn:microsoft.com/office/officeart/2005/8/layout/default"/>
    <dgm:cxn modelId="{42A30859-567D-46C0-B3ED-5963CC0A9D60}" srcId="{B61C7281-B070-4D86-AF7D-70FA8EA04B26}" destId="{4F2E7EA1-8312-418B-AB4A-9115A8FC1E2B}" srcOrd="0" destOrd="0" parTransId="{597F3D6F-EF7E-4B8A-BC7B-BCECA33D3050}" sibTransId="{A109FA90-B782-4612-9B27-6478FE08C397}"/>
    <dgm:cxn modelId="{A3E74FA5-448E-4F3C-9A2A-F911221B3B69}" type="presOf" srcId="{B61C7281-B070-4D86-AF7D-70FA8EA04B26}" destId="{D12A0436-FF8A-4460-BB06-459A645F9D1C}" srcOrd="0" destOrd="0" presId="urn:microsoft.com/office/officeart/2005/8/layout/default"/>
    <dgm:cxn modelId="{EB249992-7979-47A7-8157-2B29339FFDFD}" type="presOf" srcId="{5A904B27-DFCB-4869-B58B-F7A3F88FEB7E}" destId="{66CE131B-9EB6-44B9-843B-53782243F972}" srcOrd="0" destOrd="0" presId="urn:microsoft.com/office/officeart/2005/8/layout/default"/>
    <dgm:cxn modelId="{D11F954E-82D1-4D4D-B62A-F1B16B99A0F0}" srcId="{B61C7281-B070-4D86-AF7D-70FA8EA04B26}" destId="{84FE1F26-D587-42EB-A2B9-D928F74C5DD8}" srcOrd="3" destOrd="0" parTransId="{95DA1598-8D6D-4547-B1B7-039E1B4622AD}" sibTransId="{3485EA16-0949-4004-98F5-814D80FDA545}"/>
    <dgm:cxn modelId="{F2B8AF51-AF45-4C09-AA27-D17377AA7732}" srcId="{B61C7281-B070-4D86-AF7D-70FA8EA04B26}" destId="{362F3E9C-F0A0-444E-9D40-46DEAD512A55}" srcOrd="1" destOrd="0" parTransId="{E52B7404-242F-4650-B308-86F6E3C1247B}" sibTransId="{6415D38A-E86A-45C1-A05B-43A605F009D7}"/>
    <dgm:cxn modelId="{7F92CC84-C0C5-4596-A89E-4A5F96BABCEF}" srcId="{B61C7281-B070-4D86-AF7D-70FA8EA04B26}" destId="{477F52BB-7C27-49B0-BE7A-589B44220AC4}" srcOrd="2" destOrd="0" parTransId="{37795931-2F36-4D8D-A6D3-9A2CFBC6142A}" sibTransId="{5FE15BB0-CB90-4FFC-95BA-B987AE724068}"/>
    <dgm:cxn modelId="{AF99D94C-0B1D-44D9-A2CF-BDA6164CAB14}" type="presOf" srcId="{84FE1F26-D587-42EB-A2B9-D928F74C5DD8}" destId="{3DCB4027-69E9-44AB-987E-0F09E4BE969E}" srcOrd="0" destOrd="0" presId="urn:microsoft.com/office/officeart/2005/8/layout/default"/>
    <dgm:cxn modelId="{FD97355A-38C5-4C76-BB67-58930C9AD845}" type="presOf" srcId="{6B86FF03-7B65-44C0-A092-71A1A2ECE9BB}" destId="{ABC47AD2-BD25-4EDD-A715-8A9FF49D923E}" srcOrd="0" destOrd="0" presId="urn:microsoft.com/office/officeart/2005/8/layout/default"/>
    <dgm:cxn modelId="{6279E5B1-3C87-42AE-B693-4AF00F773B23}" type="presOf" srcId="{4F2E7EA1-8312-418B-AB4A-9115A8FC1E2B}" destId="{028782E1-270F-449C-9C5E-B4418657390F}" srcOrd="0" destOrd="0" presId="urn:microsoft.com/office/officeart/2005/8/layout/default"/>
    <dgm:cxn modelId="{16D8962F-91FC-4BD4-A9BE-7A1AB4BC2EE6}" type="presParOf" srcId="{D12A0436-FF8A-4460-BB06-459A645F9D1C}" destId="{028782E1-270F-449C-9C5E-B4418657390F}" srcOrd="0" destOrd="0" presId="urn:microsoft.com/office/officeart/2005/8/layout/default"/>
    <dgm:cxn modelId="{9BD37799-5A6A-4F7F-95CA-880DA108F091}" type="presParOf" srcId="{D12A0436-FF8A-4460-BB06-459A645F9D1C}" destId="{18EDDDAD-D9D6-428D-B4C1-D96178975DED}" srcOrd="1" destOrd="0" presId="urn:microsoft.com/office/officeart/2005/8/layout/default"/>
    <dgm:cxn modelId="{4985C950-E51F-4CBA-B7B8-DE7E240A2F94}" type="presParOf" srcId="{D12A0436-FF8A-4460-BB06-459A645F9D1C}" destId="{4DE073D9-B062-4C21-B43B-F11F0689039A}" srcOrd="2" destOrd="0" presId="urn:microsoft.com/office/officeart/2005/8/layout/default"/>
    <dgm:cxn modelId="{A959BB00-B53D-4474-9BD1-2D0CE0CA9FC7}" type="presParOf" srcId="{D12A0436-FF8A-4460-BB06-459A645F9D1C}" destId="{759020A3-E7AC-4A05-B475-4EB69C5CB338}" srcOrd="3" destOrd="0" presId="urn:microsoft.com/office/officeart/2005/8/layout/default"/>
    <dgm:cxn modelId="{15CF61E1-0690-4ADE-A7A2-925CD04A212D}" type="presParOf" srcId="{D12A0436-FF8A-4460-BB06-459A645F9D1C}" destId="{C1EDD817-F217-4065-982C-3DA42DB6F0F7}" srcOrd="4" destOrd="0" presId="urn:microsoft.com/office/officeart/2005/8/layout/default"/>
    <dgm:cxn modelId="{7D6BFB07-DB49-4BD3-B412-89F0BA0C0AE2}" type="presParOf" srcId="{D12A0436-FF8A-4460-BB06-459A645F9D1C}" destId="{3D0A0615-3CD5-479A-9EAA-E3A5C290D069}" srcOrd="5" destOrd="0" presId="urn:microsoft.com/office/officeart/2005/8/layout/default"/>
    <dgm:cxn modelId="{353AB120-CC6A-4CFE-B589-CFFB5EA98BF5}" type="presParOf" srcId="{D12A0436-FF8A-4460-BB06-459A645F9D1C}" destId="{3DCB4027-69E9-44AB-987E-0F09E4BE969E}" srcOrd="6" destOrd="0" presId="urn:microsoft.com/office/officeart/2005/8/layout/default"/>
    <dgm:cxn modelId="{DAC7A5F3-54BE-4F6D-9243-FC95DDFB7724}" type="presParOf" srcId="{D12A0436-FF8A-4460-BB06-459A645F9D1C}" destId="{22DF7E56-3714-46CA-B570-6B854AA1E580}" srcOrd="7" destOrd="0" presId="urn:microsoft.com/office/officeart/2005/8/layout/default"/>
    <dgm:cxn modelId="{50C5DE7E-84EF-4EC6-A4B4-D172BFEB8C43}" type="presParOf" srcId="{D12A0436-FF8A-4460-BB06-459A645F9D1C}" destId="{66CE131B-9EB6-44B9-843B-53782243F972}" srcOrd="8" destOrd="0" presId="urn:microsoft.com/office/officeart/2005/8/layout/default"/>
    <dgm:cxn modelId="{DB6133A0-3163-4682-BF69-82FCE6BA229E}" type="presParOf" srcId="{D12A0436-FF8A-4460-BB06-459A645F9D1C}" destId="{DC605446-CE2F-4665-A56A-AC104E702A4C}" srcOrd="9" destOrd="0" presId="urn:microsoft.com/office/officeart/2005/8/layout/default"/>
    <dgm:cxn modelId="{641DCDE0-722E-4480-9993-8DFE9B367745}" type="presParOf" srcId="{D12A0436-FF8A-4460-BB06-459A645F9D1C}" destId="{ABC47AD2-BD25-4EDD-A715-8A9FF49D923E}" srcOrd="10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1C7281-B070-4D86-AF7D-70FA8EA04B26}" type="doc">
      <dgm:prSet loTypeId="urn:microsoft.com/office/officeart/2005/8/layout/defaul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F2E7EA1-8312-418B-AB4A-9115A8FC1E2B}">
      <dgm:prSet phldrT="[Text]"/>
      <dgm:spPr/>
      <dgm:t>
        <a:bodyPr/>
        <a:lstStyle/>
        <a:p>
          <a:r>
            <a:rPr lang="en-US" dirty="0" smtClean="0"/>
            <a:t>Certified Software Development Associate (CSDA)</a:t>
          </a:r>
          <a:endParaRPr lang="en-US" dirty="0"/>
        </a:p>
      </dgm:t>
    </dgm:pt>
    <dgm:pt modelId="{597F3D6F-EF7E-4B8A-BC7B-BCECA33D3050}" type="parTrans" cxnId="{42A30859-567D-46C0-B3ED-5963CC0A9D60}">
      <dgm:prSet/>
      <dgm:spPr/>
      <dgm:t>
        <a:bodyPr/>
        <a:lstStyle/>
        <a:p>
          <a:endParaRPr lang="en-US"/>
        </a:p>
      </dgm:t>
    </dgm:pt>
    <dgm:pt modelId="{A109FA90-B782-4612-9B27-6478FE08C397}" type="sibTrans" cxnId="{42A30859-567D-46C0-B3ED-5963CC0A9D60}">
      <dgm:prSet/>
      <dgm:spPr/>
      <dgm:t>
        <a:bodyPr/>
        <a:lstStyle/>
        <a:p>
          <a:endParaRPr lang="en-US"/>
        </a:p>
      </dgm:t>
    </dgm:pt>
    <dgm:pt modelId="{D0353BC1-AAA6-4682-9D82-284EBBC216BF}">
      <dgm:prSet phldrT="[Text]"/>
      <dgm:spPr/>
      <dgm:t>
        <a:bodyPr/>
        <a:lstStyle/>
        <a:p>
          <a:r>
            <a:rPr lang="en-US" dirty="0" smtClean="0"/>
            <a:t>Certified Software Development Professional (CSDP)</a:t>
          </a:r>
          <a:endParaRPr lang="en-US" dirty="0"/>
        </a:p>
      </dgm:t>
    </dgm:pt>
    <dgm:pt modelId="{084F64F7-A5A5-485F-8D35-CE7C39AF9601}" type="parTrans" cxnId="{D66E2D08-563B-4E4E-AE39-46B79A9300E9}">
      <dgm:prSet/>
      <dgm:spPr/>
    </dgm:pt>
    <dgm:pt modelId="{A4FFBBA1-EB98-4D28-8F89-7395DDA580C1}" type="sibTrans" cxnId="{D66E2D08-563B-4E4E-AE39-46B79A9300E9}">
      <dgm:prSet/>
      <dgm:spPr/>
    </dgm:pt>
    <dgm:pt modelId="{F350394B-4BAF-4C70-9CE0-4266FF7E6206}">
      <dgm:prSet phldrT="[Text]"/>
      <dgm:spPr/>
      <dgm:t>
        <a:bodyPr/>
        <a:lstStyle/>
        <a:p>
          <a:r>
            <a:rPr lang="en-US" dirty="0" smtClean="0"/>
            <a:t>ISB Certified Solution Developer</a:t>
          </a:r>
          <a:endParaRPr lang="en-US" dirty="0"/>
        </a:p>
      </dgm:t>
    </dgm:pt>
    <dgm:pt modelId="{EC488983-C6F8-4732-885C-18EA9803C22E}" type="parTrans" cxnId="{91387FBF-D00B-46A3-82ED-CFE170473075}">
      <dgm:prSet/>
      <dgm:spPr/>
    </dgm:pt>
    <dgm:pt modelId="{DA4BB7B6-E462-4A96-9B27-5CC6466919BC}" type="sibTrans" cxnId="{91387FBF-D00B-46A3-82ED-CFE170473075}">
      <dgm:prSet/>
      <dgm:spPr/>
    </dgm:pt>
    <dgm:pt modelId="{76EB0232-B1CF-4B39-A867-55381646C584}">
      <dgm:prSet phldrT="[Text]"/>
      <dgm:spPr/>
      <dgm:t>
        <a:bodyPr/>
        <a:lstStyle/>
        <a:p>
          <a:r>
            <a:rPr lang="en-US" dirty="0" smtClean="0"/>
            <a:t>Microsoft Certified Professional Developer (MCPD)</a:t>
          </a:r>
          <a:endParaRPr lang="en-US" dirty="0"/>
        </a:p>
      </dgm:t>
    </dgm:pt>
    <dgm:pt modelId="{2D3433C0-5DB0-485A-9556-F4D842825C5A}" type="parTrans" cxnId="{3A52078C-C42A-4A54-94F0-B6E0A658D772}">
      <dgm:prSet/>
      <dgm:spPr/>
    </dgm:pt>
    <dgm:pt modelId="{C98AE1A0-F2E8-4106-8F2B-BCC01921363F}" type="sibTrans" cxnId="{3A52078C-C42A-4A54-94F0-B6E0A658D772}">
      <dgm:prSet/>
      <dgm:spPr/>
    </dgm:pt>
    <dgm:pt modelId="{726E3881-9432-4731-A497-A41F08029767}">
      <dgm:prSet phldrT="[Text]"/>
      <dgm:spPr/>
      <dgm:t>
        <a:bodyPr/>
        <a:lstStyle/>
        <a:p>
          <a:r>
            <a:rPr lang="en-US" dirty="0" smtClean="0"/>
            <a:t>Sun Certified Enterprise Architect (SCEA)</a:t>
          </a:r>
          <a:endParaRPr lang="en-US" dirty="0"/>
        </a:p>
      </dgm:t>
    </dgm:pt>
    <dgm:pt modelId="{2AA3BEF3-EE97-4E25-8A22-BCC999195995}" type="parTrans" cxnId="{C16774E6-DE3C-4EBD-9B58-C9798F0FB1D8}">
      <dgm:prSet/>
      <dgm:spPr/>
    </dgm:pt>
    <dgm:pt modelId="{9A512DED-D2FF-4789-8FA6-CA3F2CCEEBE6}" type="sibTrans" cxnId="{C16774E6-DE3C-4EBD-9B58-C9798F0FB1D8}">
      <dgm:prSet/>
      <dgm:spPr/>
    </dgm:pt>
    <dgm:pt modelId="{6C74F0A7-8082-4018-BBD4-2068759005BD}">
      <dgm:prSet phldrT="[Text]"/>
      <dgm:spPr/>
      <dgm:t>
        <a:bodyPr/>
        <a:lstStyle/>
        <a:p>
          <a:r>
            <a:rPr lang="en-US" dirty="0" smtClean="0"/>
            <a:t>Sun Certified Java Developer (SCJD)</a:t>
          </a:r>
          <a:endParaRPr lang="en-US" dirty="0"/>
        </a:p>
      </dgm:t>
    </dgm:pt>
    <dgm:pt modelId="{8E7485B3-842D-4CDE-9017-657340DFBED6}" type="parTrans" cxnId="{9A3A3C0A-BCA7-4093-B44D-93CA05CE01AE}">
      <dgm:prSet/>
      <dgm:spPr/>
    </dgm:pt>
    <dgm:pt modelId="{0C631027-F736-4599-991C-252237EF997C}" type="sibTrans" cxnId="{9A3A3C0A-BCA7-4093-B44D-93CA05CE01AE}">
      <dgm:prSet/>
      <dgm:spPr/>
    </dgm:pt>
    <dgm:pt modelId="{E12D6357-F6DE-415F-891A-01AE68BE9F1E}">
      <dgm:prSet phldrT="[Text]"/>
      <dgm:spPr/>
      <dgm:t>
        <a:bodyPr/>
        <a:lstStyle/>
        <a:p>
          <a:r>
            <a:rPr lang="en-US" dirty="0" smtClean="0"/>
            <a:t>Sun Certified Java Programmer (SCJP)</a:t>
          </a:r>
          <a:endParaRPr lang="en-US" dirty="0"/>
        </a:p>
      </dgm:t>
    </dgm:pt>
    <dgm:pt modelId="{7C022070-F4B5-43C2-BF47-49EFEDE18FA7}" type="parTrans" cxnId="{0E4FF38D-FF31-4995-BA4E-9BDB098E8EDD}">
      <dgm:prSet/>
      <dgm:spPr/>
    </dgm:pt>
    <dgm:pt modelId="{821CAAEB-80EB-409F-8E88-7BD6572109A6}" type="sibTrans" cxnId="{0E4FF38D-FF31-4995-BA4E-9BDB098E8EDD}">
      <dgm:prSet/>
      <dgm:spPr/>
    </dgm:pt>
    <dgm:pt modelId="{B651D877-170B-4E57-A394-4CBC7CC378D1}">
      <dgm:prSet phldrT="[Text]"/>
      <dgm:spPr/>
      <dgm:t>
        <a:bodyPr/>
        <a:lstStyle/>
        <a:p>
          <a:r>
            <a:rPr lang="en-US" dirty="0" smtClean="0"/>
            <a:t>Sun Certified Mobile Application Developer (SCMAD)</a:t>
          </a:r>
          <a:endParaRPr lang="en-US" dirty="0"/>
        </a:p>
      </dgm:t>
    </dgm:pt>
    <dgm:pt modelId="{D7A15F24-2E29-4D92-924A-C093978F0BBF}" type="parTrans" cxnId="{8F0C5424-ED39-4590-8DFD-E7CD7DFC51DF}">
      <dgm:prSet/>
      <dgm:spPr/>
    </dgm:pt>
    <dgm:pt modelId="{565D9EA8-310F-445D-A498-73F2230F3190}" type="sibTrans" cxnId="{8F0C5424-ED39-4590-8DFD-E7CD7DFC51DF}">
      <dgm:prSet/>
      <dgm:spPr/>
    </dgm:pt>
    <dgm:pt modelId="{D12A0436-FF8A-4460-BB06-459A645F9D1C}" type="pres">
      <dgm:prSet presAssocID="{B61C7281-B070-4D86-AF7D-70FA8EA04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782E1-270F-449C-9C5E-B4418657390F}" type="pres">
      <dgm:prSet presAssocID="{4F2E7EA1-8312-418B-AB4A-9115A8FC1E2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DDDAD-D9D6-428D-B4C1-D96178975DED}" type="pres">
      <dgm:prSet presAssocID="{A109FA90-B782-4612-9B27-6478FE08C397}" presName="sibTrans" presStyleCnt="0"/>
      <dgm:spPr/>
    </dgm:pt>
    <dgm:pt modelId="{50AB0617-BE12-4951-A1E7-9D36279A6572}" type="pres">
      <dgm:prSet presAssocID="{D0353BC1-AAA6-4682-9D82-284EBBC216B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8245A-9FD5-4606-B353-A7D9B69B5E66}" type="pres">
      <dgm:prSet presAssocID="{A4FFBBA1-EB98-4D28-8F89-7395DDA580C1}" presName="sibTrans" presStyleCnt="0"/>
      <dgm:spPr/>
    </dgm:pt>
    <dgm:pt modelId="{E8B43DB4-8DF5-40A6-B748-2B66AB2EFD4E}" type="pres">
      <dgm:prSet presAssocID="{F350394B-4BAF-4C70-9CE0-4266FF7E620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53C2A-C5AA-478B-88AD-9CBB05B09046}" type="pres">
      <dgm:prSet presAssocID="{DA4BB7B6-E462-4A96-9B27-5CC6466919BC}" presName="sibTrans" presStyleCnt="0"/>
      <dgm:spPr/>
    </dgm:pt>
    <dgm:pt modelId="{1A275E37-125B-4E6B-821B-6A55066ED2B0}" type="pres">
      <dgm:prSet presAssocID="{76EB0232-B1CF-4B39-A867-55381646C58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8C877-C105-41C5-A204-8DFE18331BD1}" type="pres">
      <dgm:prSet presAssocID="{C98AE1A0-F2E8-4106-8F2B-BCC01921363F}" presName="sibTrans" presStyleCnt="0"/>
      <dgm:spPr/>
    </dgm:pt>
    <dgm:pt modelId="{1B865602-4CB8-4EA3-9376-7DE3D274E120}" type="pres">
      <dgm:prSet presAssocID="{726E3881-9432-4731-A497-A41F0802976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41FEE-5EE8-4A96-B88C-96DD4FA8235E}" type="pres">
      <dgm:prSet presAssocID="{9A512DED-D2FF-4789-8FA6-CA3F2CCEEBE6}" presName="sibTrans" presStyleCnt="0"/>
      <dgm:spPr/>
    </dgm:pt>
    <dgm:pt modelId="{7881BAE3-736B-4300-B40D-E8B1D06D6FB1}" type="pres">
      <dgm:prSet presAssocID="{6C74F0A7-8082-4018-BBD4-2068759005B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6D53D-48A5-4FA7-8A82-EDE8A0DEF638}" type="pres">
      <dgm:prSet presAssocID="{0C631027-F736-4599-991C-252237EF997C}" presName="sibTrans" presStyleCnt="0"/>
      <dgm:spPr/>
    </dgm:pt>
    <dgm:pt modelId="{D8A28C79-BDFB-4C01-8B1C-E21DC4674A28}" type="pres">
      <dgm:prSet presAssocID="{E12D6357-F6DE-415F-891A-01AE68BE9F1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FD116-70BF-4E8C-99C1-1E79A0E0270A}" type="pres">
      <dgm:prSet presAssocID="{821CAAEB-80EB-409F-8E88-7BD6572109A6}" presName="sibTrans" presStyleCnt="0"/>
      <dgm:spPr/>
    </dgm:pt>
    <dgm:pt modelId="{925C3B5E-A95B-4A05-A3C0-FD9A10F142BF}" type="pres">
      <dgm:prSet presAssocID="{B651D877-170B-4E57-A394-4CBC7CC378D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CE3B4-A8E1-48A3-B34F-F8A9658DF5AD}" type="presOf" srcId="{726E3881-9432-4731-A497-A41F08029767}" destId="{1B865602-4CB8-4EA3-9376-7DE3D274E120}" srcOrd="0" destOrd="0" presId="urn:microsoft.com/office/officeart/2005/8/layout/default"/>
    <dgm:cxn modelId="{A634F737-FBDC-45B6-8A19-9D896E240404}" type="presOf" srcId="{E12D6357-F6DE-415F-891A-01AE68BE9F1E}" destId="{D8A28C79-BDFB-4C01-8B1C-E21DC4674A28}" srcOrd="0" destOrd="0" presId="urn:microsoft.com/office/officeart/2005/8/layout/default"/>
    <dgm:cxn modelId="{39593621-AA8D-41AA-A426-2CAC3F577B96}" type="presOf" srcId="{D0353BC1-AAA6-4682-9D82-284EBBC216BF}" destId="{50AB0617-BE12-4951-A1E7-9D36279A6572}" srcOrd="0" destOrd="0" presId="urn:microsoft.com/office/officeart/2005/8/layout/default"/>
    <dgm:cxn modelId="{401C74C4-43D9-4E50-9D82-57CE6833FCF4}" type="presOf" srcId="{76EB0232-B1CF-4B39-A867-55381646C584}" destId="{1A275E37-125B-4E6B-821B-6A55066ED2B0}" srcOrd="0" destOrd="0" presId="urn:microsoft.com/office/officeart/2005/8/layout/default"/>
    <dgm:cxn modelId="{CEB24672-12C4-405E-ADFE-69537068EC89}" type="presOf" srcId="{F350394B-4BAF-4C70-9CE0-4266FF7E6206}" destId="{E8B43DB4-8DF5-40A6-B748-2B66AB2EFD4E}" srcOrd="0" destOrd="0" presId="urn:microsoft.com/office/officeart/2005/8/layout/default"/>
    <dgm:cxn modelId="{C16774E6-DE3C-4EBD-9B58-C9798F0FB1D8}" srcId="{B61C7281-B070-4D86-AF7D-70FA8EA04B26}" destId="{726E3881-9432-4731-A497-A41F08029767}" srcOrd="4" destOrd="0" parTransId="{2AA3BEF3-EE97-4E25-8A22-BCC999195995}" sibTransId="{9A512DED-D2FF-4789-8FA6-CA3F2CCEEBE6}"/>
    <dgm:cxn modelId="{9A3A3C0A-BCA7-4093-B44D-93CA05CE01AE}" srcId="{B61C7281-B070-4D86-AF7D-70FA8EA04B26}" destId="{6C74F0A7-8082-4018-BBD4-2068759005BD}" srcOrd="5" destOrd="0" parTransId="{8E7485B3-842D-4CDE-9017-657340DFBED6}" sibTransId="{0C631027-F736-4599-991C-252237EF997C}"/>
    <dgm:cxn modelId="{42A30859-567D-46C0-B3ED-5963CC0A9D60}" srcId="{B61C7281-B070-4D86-AF7D-70FA8EA04B26}" destId="{4F2E7EA1-8312-418B-AB4A-9115A8FC1E2B}" srcOrd="0" destOrd="0" parTransId="{597F3D6F-EF7E-4B8A-BC7B-BCECA33D3050}" sibTransId="{A109FA90-B782-4612-9B27-6478FE08C397}"/>
    <dgm:cxn modelId="{8F0C5424-ED39-4590-8DFD-E7CD7DFC51DF}" srcId="{B61C7281-B070-4D86-AF7D-70FA8EA04B26}" destId="{B651D877-170B-4E57-A394-4CBC7CC378D1}" srcOrd="7" destOrd="0" parTransId="{D7A15F24-2E29-4D92-924A-C093978F0BBF}" sibTransId="{565D9EA8-310F-445D-A498-73F2230F3190}"/>
    <dgm:cxn modelId="{031C2083-B515-406E-8237-C65CE3FBCDA1}" type="presOf" srcId="{B651D877-170B-4E57-A394-4CBC7CC378D1}" destId="{925C3B5E-A95B-4A05-A3C0-FD9A10F142BF}" srcOrd="0" destOrd="0" presId="urn:microsoft.com/office/officeart/2005/8/layout/default"/>
    <dgm:cxn modelId="{C82E77AD-C77E-474C-BE6D-01A1CFC1B609}" type="presOf" srcId="{4F2E7EA1-8312-418B-AB4A-9115A8FC1E2B}" destId="{028782E1-270F-449C-9C5E-B4418657390F}" srcOrd="0" destOrd="0" presId="urn:microsoft.com/office/officeart/2005/8/layout/default"/>
    <dgm:cxn modelId="{31D75EA9-94C3-4268-BA5D-A73C673286E1}" type="presOf" srcId="{B61C7281-B070-4D86-AF7D-70FA8EA04B26}" destId="{D12A0436-FF8A-4460-BB06-459A645F9D1C}" srcOrd="0" destOrd="0" presId="urn:microsoft.com/office/officeart/2005/8/layout/default"/>
    <dgm:cxn modelId="{4BE67F63-761B-46AD-B68B-0F5866B9127F}" type="presOf" srcId="{6C74F0A7-8082-4018-BBD4-2068759005BD}" destId="{7881BAE3-736B-4300-B40D-E8B1D06D6FB1}" srcOrd="0" destOrd="0" presId="urn:microsoft.com/office/officeart/2005/8/layout/default"/>
    <dgm:cxn modelId="{3A52078C-C42A-4A54-94F0-B6E0A658D772}" srcId="{B61C7281-B070-4D86-AF7D-70FA8EA04B26}" destId="{76EB0232-B1CF-4B39-A867-55381646C584}" srcOrd="3" destOrd="0" parTransId="{2D3433C0-5DB0-485A-9556-F4D842825C5A}" sibTransId="{C98AE1A0-F2E8-4106-8F2B-BCC01921363F}"/>
    <dgm:cxn modelId="{91387FBF-D00B-46A3-82ED-CFE170473075}" srcId="{B61C7281-B070-4D86-AF7D-70FA8EA04B26}" destId="{F350394B-4BAF-4C70-9CE0-4266FF7E6206}" srcOrd="2" destOrd="0" parTransId="{EC488983-C6F8-4732-885C-18EA9803C22E}" sibTransId="{DA4BB7B6-E462-4A96-9B27-5CC6466919BC}"/>
    <dgm:cxn modelId="{0E4FF38D-FF31-4995-BA4E-9BDB098E8EDD}" srcId="{B61C7281-B070-4D86-AF7D-70FA8EA04B26}" destId="{E12D6357-F6DE-415F-891A-01AE68BE9F1E}" srcOrd="6" destOrd="0" parTransId="{7C022070-F4B5-43C2-BF47-49EFEDE18FA7}" sibTransId="{821CAAEB-80EB-409F-8E88-7BD6572109A6}"/>
    <dgm:cxn modelId="{D66E2D08-563B-4E4E-AE39-46B79A9300E9}" srcId="{B61C7281-B070-4D86-AF7D-70FA8EA04B26}" destId="{D0353BC1-AAA6-4682-9D82-284EBBC216BF}" srcOrd="1" destOrd="0" parTransId="{084F64F7-A5A5-485F-8D35-CE7C39AF9601}" sibTransId="{A4FFBBA1-EB98-4D28-8F89-7395DDA580C1}"/>
    <dgm:cxn modelId="{146264C1-A399-4F12-982F-8789977ACFBA}" type="presParOf" srcId="{D12A0436-FF8A-4460-BB06-459A645F9D1C}" destId="{028782E1-270F-449C-9C5E-B4418657390F}" srcOrd="0" destOrd="0" presId="urn:microsoft.com/office/officeart/2005/8/layout/default"/>
    <dgm:cxn modelId="{D9F9884E-8341-45D8-BB1A-046E6B29E136}" type="presParOf" srcId="{D12A0436-FF8A-4460-BB06-459A645F9D1C}" destId="{18EDDDAD-D9D6-428D-B4C1-D96178975DED}" srcOrd="1" destOrd="0" presId="urn:microsoft.com/office/officeart/2005/8/layout/default"/>
    <dgm:cxn modelId="{ACEEE949-96CC-4F1A-9805-0E0F6851FE8B}" type="presParOf" srcId="{D12A0436-FF8A-4460-BB06-459A645F9D1C}" destId="{50AB0617-BE12-4951-A1E7-9D36279A6572}" srcOrd="2" destOrd="0" presId="urn:microsoft.com/office/officeart/2005/8/layout/default"/>
    <dgm:cxn modelId="{3C8C1E52-C571-43D3-A90E-35C227EE3C2A}" type="presParOf" srcId="{D12A0436-FF8A-4460-BB06-459A645F9D1C}" destId="{E368245A-9FD5-4606-B353-A7D9B69B5E66}" srcOrd="3" destOrd="0" presId="urn:microsoft.com/office/officeart/2005/8/layout/default"/>
    <dgm:cxn modelId="{48CDD936-EB37-407B-BEDB-E5460EA7BA1E}" type="presParOf" srcId="{D12A0436-FF8A-4460-BB06-459A645F9D1C}" destId="{E8B43DB4-8DF5-40A6-B748-2B66AB2EFD4E}" srcOrd="4" destOrd="0" presId="urn:microsoft.com/office/officeart/2005/8/layout/default"/>
    <dgm:cxn modelId="{BB44E6B4-CCA0-4788-B2AD-C80FCC2ADB5D}" type="presParOf" srcId="{D12A0436-FF8A-4460-BB06-459A645F9D1C}" destId="{6AD53C2A-C5AA-478B-88AD-9CBB05B09046}" srcOrd="5" destOrd="0" presId="urn:microsoft.com/office/officeart/2005/8/layout/default"/>
    <dgm:cxn modelId="{6FFE6359-DBB1-4409-911D-7617A1C4C459}" type="presParOf" srcId="{D12A0436-FF8A-4460-BB06-459A645F9D1C}" destId="{1A275E37-125B-4E6B-821B-6A55066ED2B0}" srcOrd="6" destOrd="0" presId="urn:microsoft.com/office/officeart/2005/8/layout/default"/>
    <dgm:cxn modelId="{D59850A3-6A20-4D83-92B4-3CE20B61DFFA}" type="presParOf" srcId="{D12A0436-FF8A-4460-BB06-459A645F9D1C}" destId="{E4B8C877-C105-41C5-A204-8DFE18331BD1}" srcOrd="7" destOrd="0" presId="urn:microsoft.com/office/officeart/2005/8/layout/default"/>
    <dgm:cxn modelId="{5C052426-8652-4CE0-B55C-40DF8EA83C6F}" type="presParOf" srcId="{D12A0436-FF8A-4460-BB06-459A645F9D1C}" destId="{1B865602-4CB8-4EA3-9376-7DE3D274E120}" srcOrd="8" destOrd="0" presId="urn:microsoft.com/office/officeart/2005/8/layout/default"/>
    <dgm:cxn modelId="{2EF11F45-2EE1-4725-A3C3-F389C7205082}" type="presParOf" srcId="{D12A0436-FF8A-4460-BB06-459A645F9D1C}" destId="{97241FEE-5EE8-4A96-B88C-96DD4FA8235E}" srcOrd="9" destOrd="0" presId="urn:microsoft.com/office/officeart/2005/8/layout/default"/>
    <dgm:cxn modelId="{5E2589ED-B5B7-4CF2-99E7-AF9CD0B0F768}" type="presParOf" srcId="{D12A0436-FF8A-4460-BB06-459A645F9D1C}" destId="{7881BAE3-736B-4300-B40D-E8B1D06D6FB1}" srcOrd="10" destOrd="0" presId="urn:microsoft.com/office/officeart/2005/8/layout/default"/>
    <dgm:cxn modelId="{7426F5F2-5F39-4BB9-9B5F-09DDBE44BC44}" type="presParOf" srcId="{D12A0436-FF8A-4460-BB06-459A645F9D1C}" destId="{6976D53D-48A5-4FA7-8A82-EDE8A0DEF638}" srcOrd="11" destOrd="0" presId="urn:microsoft.com/office/officeart/2005/8/layout/default"/>
    <dgm:cxn modelId="{C8838152-8350-4B6F-8299-C7C304771704}" type="presParOf" srcId="{D12A0436-FF8A-4460-BB06-459A645F9D1C}" destId="{D8A28C79-BDFB-4C01-8B1C-E21DC4674A28}" srcOrd="12" destOrd="0" presId="urn:microsoft.com/office/officeart/2005/8/layout/default"/>
    <dgm:cxn modelId="{EA1971BC-E843-4FEF-838E-8B651218A25D}" type="presParOf" srcId="{D12A0436-FF8A-4460-BB06-459A645F9D1C}" destId="{65EFD116-70BF-4E8C-99C1-1E79A0E0270A}" srcOrd="13" destOrd="0" presId="urn:microsoft.com/office/officeart/2005/8/layout/default"/>
    <dgm:cxn modelId="{C28427EF-BAB6-4EAC-8F9B-E53C6D47CF34}" type="presParOf" srcId="{D12A0436-FF8A-4460-BB06-459A645F9D1C}" destId="{925C3B5E-A95B-4A05-A3C0-FD9A10F142BF}" srcOrd="14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1C7281-B070-4D86-AF7D-70FA8EA04B2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E7EA1-8312-418B-AB4A-9115A8FC1E2B}">
      <dgm:prSet phldrT="[Text]"/>
      <dgm:spPr/>
      <dgm:t>
        <a:bodyPr/>
        <a:lstStyle/>
        <a:p>
          <a:r>
            <a:rPr lang="en-US" dirty="0" smtClean="0"/>
            <a:t>A+</a:t>
          </a:r>
          <a:endParaRPr lang="en-US" dirty="0"/>
        </a:p>
      </dgm:t>
    </dgm:pt>
    <dgm:pt modelId="{597F3D6F-EF7E-4B8A-BC7B-BCECA33D3050}" type="parTrans" cxnId="{42A30859-567D-46C0-B3ED-5963CC0A9D60}">
      <dgm:prSet/>
      <dgm:spPr/>
      <dgm:t>
        <a:bodyPr/>
        <a:lstStyle/>
        <a:p>
          <a:endParaRPr lang="en-US"/>
        </a:p>
      </dgm:t>
    </dgm:pt>
    <dgm:pt modelId="{A109FA90-B782-4612-9B27-6478FE08C397}" type="sibTrans" cxnId="{42A30859-567D-46C0-B3ED-5963CC0A9D60}">
      <dgm:prSet/>
      <dgm:spPr/>
      <dgm:t>
        <a:bodyPr/>
        <a:lstStyle/>
        <a:p>
          <a:endParaRPr lang="en-US"/>
        </a:p>
      </dgm:t>
    </dgm:pt>
    <dgm:pt modelId="{720AD845-6BC2-495A-A6AF-7267ACA3BBF5}">
      <dgm:prSet phldrT="[Text]"/>
      <dgm:spPr/>
      <dgm:t>
        <a:bodyPr/>
        <a:lstStyle/>
        <a:p>
          <a:r>
            <a:rPr lang="en-US" dirty="0" smtClean="0"/>
            <a:t>IBM </a:t>
          </a:r>
          <a:r>
            <a:rPr lang="en-US" dirty="0" err="1" smtClean="0"/>
            <a:t>eServer</a:t>
          </a:r>
          <a:r>
            <a:rPr lang="en-US" dirty="0" smtClean="0"/>
            <a:t> Certified Specialist</a:t>
          </a:r>
          <a:endParaRPr lang="en-US" dirty="0"/>
        </a:p>
      </dgm:t>
    </dgm:pt>
    <dgm:pt modelId="{234A3A49-D059-44D9-9E6C-4A23296A8A9C}" type="parTrans" cxnId="{1551C58F-F176-4D77-AEA3-F0D346336696}">
      <dgm:prSet/>
      <dgm:spPr/>
      <dgm:t>
        <a:bodyPr/>
        <a:lstStyle/>
        <a:p>
          <a:endParaRPr lang="en-US"/>
        </a:p>
      </dgm:t>
    </dgm:pt>
    <dgm:pt modelId="{B89656D4-9DB4-4FB7-B32F-93CFE788831C}" type="sibTrans" cxnId="{1551C58F-F176-4D77-AEA3-F0D346336696}">
      <dgm:prSet/>
      <dgm:spPr/>
      <dgm:t>
        <a:bodyPr/>
        <a:lstStyle/>
        <a:p>
          <a:endParaRPr lang="en-US"/>
        </a:p>
      </dgm:t>
    </dgm:pt>
    <dgm:pt modelId="{E4F32B73-1B1C-405A-AFAA-CF5CAAB2A08F}">
      <dgm:prSet phldrT="[Text]"/>
      <dgm:spPr/>
      <dgm:t>
        <a:bodyPr/>
        <a:lstStyle/>
        <a:p>
          <a:r>
            <a:rPr lang="en-US" dirty="0" smtClean="0"/>
            <a:t>NACSE Hardware Technician</a:t>
          </a:r>
          <a:endParaRPr lang="en-US" dirty="0"/>
        </a:p>
      </dgm:t>
    </dgm:pt>
    <dgm:pt modelId="{96194235-19F7-4D31-A79F-DB64153F3F39}" type="parTrans" cxnId="{D229EAB5-D338-4C89-B8A4-FF4E729F5E15}">
      <dgm:prSet/>
      <dgm:spPr/>
      <dgm:t>
        <a:bodyPr/>
        <a:lstStyle/>
        <a:p>
          <a:endParaRPr lang="en-US"/>
        </a:p>
      </dgm:t>
    </dgm:pt>
    <dgm:pt modelId="{A11FC286-E826-4164-84D7-AE966B957321}" type="sibTrans" cxnId="{D229EAB5-D338-4C89-B8A4-FF4E729F5E15}">
      <dgm:prSet/>
      <dgm:spPr/>
      <dgm:t>
        <a:bodyPr/>
        <a:lstStyle/>
        <a:p>
          <a:endParaRPr lang="en-US"/>
        </a:p>
      </dgm:t>
    </dgm:pt>
    <dgm:pt modelId="{D12A0436-FF8A-4460-BB06-459A645F9D1C}" type="pres">
      <dgm:prSet presAssocID="{B61C7281-B070-4D86-AF7D-70FA8EA04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782E1-270F-449C-9C5E-B4418657390F}" type="pres">
      <dgm:prSet presAssocID="{4F2E7EA1-8312-418B-AB4A-9115A8FC1E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DDDAD-D9D6-428D-B4C1-D96178975DED}" type="pres">
      <dgm:prSet presAssocID="{A109FA90-B782-4612-9B27-6478FE08C397}" presName="sibTrans" presStyleCnt="0"/>
      <dgm:spPr/>
    </dgm:pt>
    <dgm:pt modelId="{C8AA92D8-33B9-454C-BC46-1E187B0769E0}" type="pres">
      <dgm:prSet presAssocID="{720AD845-6BC2-495A-A6AF-7267ACA3BB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D55E6-3DFD-4832-92E6-15E69962C6E0}" type="pres">
      <dgm:prSet presAssocID="{B89656D4-9DB4-4FB7-B32F-93CFE788831C}" presName="sibTrans" presStyleCnt="0"/>
      <dgm:spPr/>
    </dgm:pt>
    <dgm:pt modelId="{20B06136-C364-4839-91EB-F9358598502D}" type="pres">
      <dgm:prSet presAssocID="{E4F32B73-1B1C-405A-AFAA-CF5CAAB2A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45815-E00C-4A35-8C07-F254AD785250}" type="presOf" srcId="{B61C7281-B070-4D86-AF7D-70FA8EA04B26}" destId="{D12A0436-FF8A-4460-BB06-459A645F9D1C}" srcOrd="0" destOrd="0" presId="urn:microsoft.com/office/officeart/2005/8/layout/default"/>
    <dgm:cxn modelId="{06AACB5D-4784-488A-A1E5-46F83D3C5BCD}" type="presOf" srcId="{720AD845-6BC2-495A-A6AF-7267ACA3BBF5}" destId="{C8AA92D8-33B9-454C-BC46-1E187B0769E0}" srcOrd="0" destOrd="0" presId="urn:microsoft.com/office/officeart/2005/8/layout/default"/>
    <dgm:cxn modelId="{42A30859-567D-46C0-B3ED-5963CC0A9D60}" srcId="{B61C7281-B070-4D86-AF7D-70FA8EA04B26}" destId="{4F2E7EA1-8312-418B-AB4A-9115A8FC1E2B}" srcOrd="0" destOrd="0" parTransId="{597F3D6F-EF7E-4B8A-BC7B-BCECA33D3050}" sibTransId="{A109FA90-B782-4612-9B27-6478FE08C397}"/>
    <dgm:cxn modelId="{1551C58F-F176-4D77-AEA3-F0D346336696}" srcId="{B61C7281-B070-4D86-AF7D-70FA8EA04B26}" destId="{720AD845-6BC2-495A-A6AF-7267ACA3BBF5}" srcOrd="1" destOrd="0" parTransId="{234A3A49-D059-44D9-9E6C-4A23296A8A9C}" sibTransId="{B89656D4-9DB4-4FB7-B32F-93CFE788831C}"/>
    <dgm:cxn modelId="{64F06302-DC76-4D7F-AB06-0E8B73657FA3}" type="presOf" srcId="{4F2E7EA1-8312-418B-AB4A-9115A8FC1E2B}" destId="{028782E1-270F-449C-9C5E-B4418657390F}" srcOrd="0" destOrd="0" presId="urn:microsoft.com/office/officeart/2005/8/layout/default"/>
    <dgm:cxn modelId="{DE0A0534-ACE9-4496-869D-2A165E9D7436}" type="presOf" srcId="{E4F32B73-1B1C-405A-AFAA-CF5CAAB2A08F}" destId="{20B06136-C364-4839-91EB-F9358598502D}" srcOrd="0" destOrd="0" presId="urn:microsoft.com/office/officeart/2005/8/layout/default"/>
    <dgm:cxn modelId="{D229EAB5-D338-4C89-B8A4-FF4E729F5E15}" srcId="{B61C7281-B070-4D86-AF7D-70FA8EA04B26}" destId="{E4F32B73-1B1C-405A-AFAA-CF5CAAB2A08F}" srcOrd="2" destOrd="0" parTransId="{96194235-19F7-4D31-A79F-DB64153F3F39}" sibTransId="{A11FC286-E826-4164-84D7-AE966B957321}"/>
    <dgm:cxn modelId="{8C97C8E9-FB0D-4599-A4F1-AA283F511AED}" type="presParOf" srcId="{D12A0436-FF8A-4460-BB06-459A645F9D1C}" destId="{028782E1-270F-449C-9C5E-B4418657390F}" srcOrd="0" destOrd="0" presId="urn:microsoft.com/office/officeart/2005/8/layout/default"/>
    <dgm:cxn modelId="{D3156476-A39F-48D6-8A3D-F56C147F2F2A}" type="presParOf" srcId="{D12A0436-FF8A-4460-BB06-459A645F9D1C}" destId="{18EDDDAD-D9D6-428D-B4C1-D96178975DED}" srcOrd="1" destOrd="0" presId="urn:microsoft.com/office/officeart/2005/8/layout/default"/>
    <dgm:cxn modelId="{54913A40-DF79-4927-A6EA-30BE00E3C9CC}" type="presParOf" srcId="{D12A0436-FF8A-4460-BB06-459A645F9D1C}" destId="{C8AA92D8-33B9-454C-BC46-1E187B0769E0}" srcOrd="2" destOrd="0" presId="urn:microsoft.com/office/officeart/2005/8/layout/default"/>
    <dgm:cxn modelId="{DDA802CE-D4B8-4174-9614-23587822F873}" type="presParOf" srcId="{D12A0436-FF8A-4460-BB06-459A645F9D1C}" destId="{26ED55E6-3DFD-4832-92E6-15E69962C6E0}" srcOrd="3" destOrd="0" presId="urn:microsoft.com/office/officeart/2005/8/layout/default"/>
    <dgm:cxn modelId="{8061E63D-42C0-41FC-92DF-35E843387B63}" type="presParOf" srcId="{D12A0436-FF8A-4460-BB06-459A645F9D1C}" destId="{20B06136-C364-4839-91EB-F9358598502D}" srcOrd="4" destOrd="0" presId="urn:microsoft.com/office/officeart/2005/8/layout/default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1C7281-B070-4D86-AF7D-70FA8EA04B26}" type="doc">
      <dgm:prSet loTypeId="urn:microsoft.com/office/officeart/2005/8/layout/defaul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F2E7EA1-8312-418B-AB4A-9115A8FC1E2B}">
      <dgm:prSet phldrT="[Text]"/>
      <dgm:spPr/>
      <dgm:t>
        <a:bodyPr/>
        <a:lstStyle/>
        <a:p>
          <a:r>
            <a:rPr lang="en-US" dirty="0" smtClean="0"/>
            <a:t>Novell Certified Administrator (NCA)</a:t>
          </a:r>
          <a:endParaRPr lang="en-US" dirty="0"/>
        </a:p>
      </dgm:t>
    </dgm:pt>
    <dgm:pt modelId="{597F3D6F-EF7E-4B8A-BC7B-BCECA33D3050}" type="parTrans" cxnId="{42A30859-567D-46C0-B3ED-5963CC0A9D60}">
      <dgm:prSet/>
      <dgm:spPr/>
      <dgm:t>
        <a:bodyPr/>
        <a:lstStyle/>
        <a:p>
          <a:endParaRPr lang="en-US"/>
        </a:p>
      </dgm:t>
    </dgm:pt>
    <dgm:pt modelId="{A109FA90-B782-4612-9B27-6478FE08C397}" type="sibTrans" cxnId="{42A30859-567D-46C0-B3ED-5963CC0A9D60}">
      <dgm:prSet/>
      <dgm:spPr/>
      <dgm:t>
        <a:bodyPr/>
        <a:lstStyle/>
        <a:p>
          <a:endParaRPr lang="en-US"/>
        </a:p>
      </dgm:t>
    </dgm:pt>
    <dgm:pt modelId="{33EE1E0F-012C-486D-92AE-C433D1B082D5}">
      <dgm:prSet phldrT="[Text]"/>
      <dgm:spPr/>
      <dgm:t>
        <a:bodyPr/>
        <a:lstStyle/>
        <a:p>
          <a:r>
            <a:rPr lang="en-US" dirty="0" smtClean="0"/>
            <a:t>Novell Certified Engineer (NCE)</a:t>
          </a:r>
          <a:endParaRPr lang="en-US" dirty="0"/>
        </a:p>
      </dgm:t>
    </dgm:pt>
    <dgm:pt modelId="{2FD2338E-D18A-4135-88D1-3F04BE2FD9AD}" type="parTrans" cxnId="{8F7B7858-2823-439F-AEAF-C4EC4775F78E}">
      <dgm:prSet/>
      <dgm:spPr/>
    </dgm:pt>
    <dgm:pt modelId="{2E32F1B3-D88E-4398-855C-0324340879A9}" type="sibTrans" cxnId="{8F7B7858-2823-439F-AEAF-C4EC4775F78E}">
      <dgm:prSet/>
      <dgm:spPr/>
    </dgm:pt>
    <dgm:pt modelId="{0E8C576D-E1C5-4B7F-BAC3-8D594A3F5CBF}">
      <dgm:prSet phldrT="[Text]"/>
      <dgm:spPr/>
      <dgm:t>
        <a:bodyPr/>
        <a:lstStyle/>
        <a:p>
          <a:r>
            <a:rPr lang="en-US" dirty="0" smtClean="0"/>
            <a:t>Cisco Certified Network Associate (CCNA)</a:t>
          </a:r>
          <a:endParaRPr lang="en-US" dirty="0"/>
        </a:p>
      </dgm:t>
    </dgm:pt>
    <dgm:pt modelId="{2DB811FB-DF87-41EE-B0DD-922EBFC3D3BD}" type="parTrans" cxnId="{3DF56FCF-3E52-48CB-A73F-79E453F1AE38}">
      <dgm:prSet/>
      <dgm:spPr/>
    </dgm:pt>
    <dgm:pt modelId="{D074397C-EFBC-4A6C-86A0-02A9438A901E}" type="sibTrans" cxnId="{3DF56FCF-3E52-48CB-A73F-79E453F1AE38}">
      <dgm:prSet/>
      <dgm:spPr/>
    </dgm:pt>
    <dgm:pt modelId="{8AA6568A-7001-4BDB-88CE-F36E4CF686AB}">
      <dgm:prSet phldrT="[Text]"/>
      <dgm:spPr/>
      <dgm:t>
        <a:bodyPr/>
        <a:lstStyle/>
        <a:p>
          <a:r>
            <a:rPr lang="en-US" dirty="0" smtClean="0"/>
            <a:t>Cisco Certified Network Professional (CCNP)</a:t>
          </a:r>
          <a:endParaRPr lang="en-US" dirty="0"/>
        </a:p>
      </dgm:t>
    </dgm:pt>
    <dgm:pt modelId="{8FB54541-0505-4AF9-BB7D-B374D3C510F3}" type="parTrans" cxnId="{C9F229E2-2A0D-425E-BF33-88CF76683988}">
      <dgm:prSet/>
      <dgm:spPr/>
    </dgm:pt>
    <dgm:pt modelId="{AD32AD7E-C330-4F5E-8473-091FD3890D72}" type="sibTrans" cxnId="{C9F229E2-2A0D-425E-BF33-88CF76683988}">
      <dgm:prSet/>
      <dgm:spPr/>
    </dgm:pt>
    <dgm:pt modelId="{D0E181BA-48D1-470A-B0C2-E987F44E3153}">
      <dgm:prSet phldrT="[Text]"/>
      <dgm:spPr/>
      <dgm:t>
        <a:bodyPr/>
        <a:lstStyle/>
        <a:p>
          <a:r>
            <a:rPr lang="en-US" dirty="0" smtClean="0"/>
            <a:t>Cisco Certified Internetwork Expert (CCIE)</a:t>
          </a:r>
          <a:endParaRPr lang="en-US" dirty="0"/>
        </a:p>
      </dgm:t>
    </dgm:pt>
    <dgm:pt modelId="{6FB58496-7938-4668-A8E9-8F6596582AF6}" type="parTrans" cxnId="{A0FCBCA3-21BB-4A4D-B2DE-A24E2DBE47B3}">
      <dgm:prSet/>
      <dgm:spPr/>
    </dgm:pt>
    <dgm:pt modelId="{DF23D95D-9E87-46CA-ADF8-7F57CC8699FC}" type="sibTrans" cxnId="{A0FCBCA3-21BB-4A4D-B2DE-A24E2DBE47B3}">
      <dgm:prSet/>
      <dgm:spPr/>
    </dgm:pt>
    <dgm:pt modelId="{A8947AC5-CEAA-48E9-A999-49D1A6DBAC4B}">
      <dgm:prSet phldrT="[Text]"/>
      <dgm:spPr/>
      <dgm:t>
        <a:bodyPr/>
        <a:lstStyle/>
        <a:p>
          <a:r>
            <a:rPr lang="en-US" dirty="0" smtClean="0"/>
            <a:t>Microsoft Certified Systems Administrator (MCSA)</a:t>
          </a:r>
          <a:endParaRPr lang="en-US" dirty="0"/>
        </a:p>
      </dgm:t>
    </dgm:pt>
    <dgm:pt modelId="{AA3E3308-F3C1-4C48-BEC7-51D4ADA0E3E2}" type="parTrans" cxnId="{C92CAF03-5875-4E5E-BB2F-7245D0522E7D}">
      <dgm:prSet/>
      <dgm:spPr/>
    </dgm:pt>
    <dgm:pt modelId="{455BDD8C-0AEA-4409-B9AB-27D99C75E47C}" type="sibTrans" cxnId="{C92CAF03-5875-4E5E-BB2F-7245D0522E7D}">
      <dgm:prSet/>
      <dgm:spPr/>
    </dgm:pt>
    <dgm:pt modelId="{7E257B30-D94E-45D4-875A-524717B045CA}">
      <dgm:prSet phldrT="[Text]"/>
      <dgm:spPr/>
      <dgm:t>
        <a:bodyPr/>
        <a:lstStyle/>
        <a:p>
          <a:r>
            <a:rPr lang="en-US" dirty="0" smtClean="0"/>
            <a:t>Network+</a:t>
          </a:r>
          <a:endParaRPr lang="en-US" dirty="0"/>
        </a:p>
      </dgm:t>
    </dgm:pt>
    <dgm:pt modelId="{36B45492-D05D-4FB0-ADDC-28AB778BF292}" type="parTrans" cxnId="{3056405D-A42F-4808-A935-4149667E82C0}">
      <dgm:prSet/>
      <dgm:spPr/>
    </dgm:pt>
    <dgm:pt modelId="{865D9D01-E93A-4E8D-8C89-9A003D128074}" type="sibTrans" cxnId="{3056405D-A42F-4808-A935-4149667E82C0}">
      <dgm:prSet/>
      <dgm:spPr/>
    </dgm:pt>
    <dgm:pt modelId="{F12F1581-7CA4-44D6-81F3-C72D544A8683}">
      <dgm:prSet phldrT="[Text]"/>
      <dgm:spPr/>
      <dgm:t>
        <a:bodyPr/>
        <a:lstStyle/>
        <a:p>
          <a:r>
            <a:rPr lang="en-US" dirty="0" smtClean="0"/>
            <a:t>Sun Certified Network Administrator (SCNA)</a:t>
          </a:r>
          <a:endParaRPr lang="en-US" dirty="0"/>
        </a:p>
      </dgm:t>
    </dgm:pt>
    <dgm:pt modelId="{4941031B-490A-40E3-8A79-925741B84868}" type="parTrans" cxnId="{33F7ACDD-6F82-4586-B28F-58ABAF5D5126}">
      <dgm:prSet/>
      <dgm:spPr/>
    </dgm:pt>
    <dgm:pt modelId="{72170150-92ED-4B0C-B7A3-2058BE86A73C}" type="sibTrans" cxnId="{33F7ACDD-6F82-4586-B28F-58ABAF5D5126}">
      <dgm:prSet/>
      <dgm:spPr/>
    </dgm:pt>
    <dgm:pt modelId="{D12A0436-FF8A-4460-BB06-459A645F9D1C}" type="pres">
      <dgm:prSet presAssocID="{B61C7281-B070-4D86-AF7D-70FA8EA04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782E1-270F-449C-9C5E-B4418657390F}" type="pres">
      <dgm:prSet presAssocID="{4F2E7EA1-8312-418B-AB4A-9115A8FC1E2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DDDAD-D9D6-428D-B4C1-D96178975DED}" type="pres">
      <dgm:prSet presAssocID="{A109FA90-B782-4612-9B27-6478FE08C397}" presName="sibTrans" presStyleCnt="0"/>
      <dgm:spPr/>
    </dgm:pt>
    <dgm:pt modelId="{8C1905AD-4F4F-4367-BABC-58EB977035A8}" type="pres">
      <dgm:prSet presAssocID="{33EE1E0F-012C-486D-92AE-C433D1B082D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24774-F2BD-4DBF-B07F-F600A955D060}" type="pres">
      <dgm:prSet presAssocID="{2E32F1B3-D88E-4398-855C-0324340879A9}" presName="sibTrans" presStyleCnt="0"/>
      <dgm:spPr/>
    </dgm:pt>
    <dgm:pt modelId="{68599ED9-AF71-4AEB-9B23-532E26E6D1C3}" type="pres">
      <dgm:prSet presAssocID="{0E8C576D-E1C5-4B7F-BAC3-8D594A3F5CB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EC383-B35B-45C2-8E00-B8540FB52972}" type="pres">
      <dgm:prSet presAssocID="{D074397C-EFBC-4A6C-86A0-02A9438A901E}" presName="sibTrans" presStyleCnt="0"/>
      <dgm:spPr/>
    </dgm:pt>
    <dgm:pt modelId="{7B98043A-E0E3-4083-9806-FD55020F0D28}" type="pres">
      <dgm:prSet presAssocID="{8AA6568A-7001-4BDB-88CE-F36E4CF686A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E8AFC-8339-47F9-935D-431417715246}" type="pres">
      <dgm:prSet presAssocID="{AD32AD7E-C330-4F5E-8473-091FD3890D72}" presName="sibTrans" presStyleCnt="0"/>
      <dgm:spPr/>
    </dgm:pt>
    <dgm:pt modelId="{A185D70C-38F9-402F-94AF-1C1412F8493D}" type="pres">
      <dgm:prSet presAssocID="{D0E181BA-48D1-470A-B0C2-E987F44E315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360D6-0534-4782-8243-7873EC51ED77}" type="pres">
      <dgm:prSet presAssocID="{DF23D95D-9E87-46CA-ADF8-7F57CC8699FC}" presName="sibTrans" presStyleCnt="0"/>
      <dgm:spPr/>
    </dgm:pt>
    <dgm:pt modelId="{E677DE00-F113-40AE-BB21-31B564361F9E}" type="pres">
      <dgm:prSet presAssocID="{A8947AC5-CEAA-48E9-A999-49D1A6DBAC4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6D887-0B00-4698-BE49-D536B05AC6D3}" type="pres">
      <dgm:prSet presAssocID="{455BDD8C-0AEA-4409-B9AB-27D99C75E47C}" presName="sibTrans" presStyleCnt="0"/>
      <dgm:spPr/>
    </dgm:pt>
    <dgm:pt modelId="{6B99FEB4-FF58-4A70-A5A8-A15FAA87D5E4}" type="pres">
      <dgm:prSet presAssocID="{7E257B30-D94E-45D4-875A-524717B045C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6E85B-DE56-43D4-B267-B8644B8F3BA9}" type="pres">
      <dgm:prSet presAssocID="{865D9D01-E93A-4E8D-8C89-9A003D128074}" presName="sibTrans" presStyleCnt="0"/>
      <dgm:spPr/>
    </dgm:pt>
    <dgm:pt modelId="{11BDA967-0399-47AF-A3F6-8F4C4A67EA2A}" type="pres">
      <dgm:prSet presAssocID="{F12F1581-7CA4-44D6-81F3-C72D544A868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C14BA-B713-4EE2-B805-A27844F47620}" type="presOf" srcId="{4F2E7EA1-8312-418B-AB4A-9115A8FC1E2B}" destId="{028782E1-270F-449C-9C5E-B4418657390F}" srcOrd="0" destOrd="0" presId="urn:microsoft.com/office/officeart/2005/8/layout/default"/>
    <dgm:cxn modelId="{85360BC8-DEE6-4EB4-9446-7F8EB64E5AC1}" type="presOf" srcId="{7E257B30-D94E-45D4-875A-524717B045CA}" destId="{6B99FEB4-FF58-4A70-A5A8-A15FAA87D5E4}" srcOrd="0" destOrd="0" presId="urn:microsoft.com/office/officeart/2005/8/layout/default"/>
    <dgm:cxn modelId="{C9F229E2-2A0D-425E-BF33-88CF76683988}" srcId="{B61C7281-B070-4D86-AF7D-70FA8EA04B26}" destId="{8AA6568A-7001-4BDB-88CE-F36E4CF686AB}" srcOrd="3" destOrd="0" parTransId="{8FB54541-0505-4AF9-BB7D-B374D3C510F3}" sibTransId="{AD32AD7E-C330-4F5E-8473-091FD3890D72}"/>
    <dgm:cxn modelId="{43444BCA-6665-4E39-887F-95EF7BCB3E5A}" type="presOf" srcId="{8AA6568A-7001-4BDB-88CE-F36E4CF686AB}" destId="{7B98043A-E0E3-4083-9806-FD55020F0D28}" srcOrd="0" destOrd="0" presId="urn:microsoft.com/office/officeart/2005/8/layout/default"/>
    <dgm:cxn modelId="{8F7B7858-2823-439F-AEAF-C4EC4775F78E}" srcId="{B61C7281-B070-4D86-AF7D-70FA8EA04B26}" destId="{33EE1E0F-012C-486D-92AE-C433D1B082D5}" srcOrd="1" destOrd="0" parTransId="{2FD2338E-D18A-4135-88D1-3F04BE2FD9AD}" sibTransId="{2E32F1B3-D88E-4398-855C-0324340879A9}"/>
    <dgm:cxn modelId="{3326E94D-E3C1-4C4E-ACDE-5E59AB8CA4D5}" type="presOf" srcId="{0E8C576D-E1C5-4B7F-BAC3-8D594A3F5CBF}" destId="{68599ED9-AF71-4AEB-9B23-532E26E6D1C3}" srcOrd="0" destOrd="0" presId="urn:microsoft.com/office/officeart/2005/8/layout/default"/>
    <dgm:cxn modelId="{412C256B-2DDD-4B6C-982B-6F15499CFC64}" type="presOf" srcId="{B61C7281-B070-4D86-AF7D-70FA8EA04B26}" destId="{D12A0436-FF8A-4460-BB06-459A645F9D1C}" srcOrd="0" destOrd="0" presId="urn:microsoft.com/office/officeart/2005/8/layout/default"/>
    <dgm:cxn modelId="{5765A000-F0EF-4E2D-93AF-57B609836F2C}" type="presOf" srcId="{A8947AC5-CEAA-48E9-A999-49D1A6DBAC4B}" destId="{E677DE00-F113-40AE-BB21-31B564361F9E}" srcOrd="0" destOrd="0" presId="urn:microsoft.com/office/officeart/2005/8/layout/default"/>
    <dgm:cxn modelId="{3056405D-A42F-4808-A935-4149667E82C0}" srcId="{B61C7281-B070-4D86-AF7D-70FA8EA04B26}" destId="{7E257B30-D94E-45D4-875A-524717B045CA}" srcOrd="6" destOrd="0" parTransId="{36B45492-D05D-4FB0-ADDC-28AB778BF292}" sibTransId="{865D9D01-E93A-4E8D-8C89-9A003D128074}"/>
    <dgm:cxn modelId="{42A30859-567D-46C0-B3ED-5963CC0A9D60}" srcId="{B61C7281-B070-4D86-AF7D-70FA8EA04B26}" destId="{4F2E7EA1-8312-418B-AB4A-9115A8FC1E2B}" srcOrd="0" destOrd="0" parTransId="{597F3D6F-EF7E-4B8A-BC7B-BCECA33D3050}" sibTransId="{A109FA90-B782-4612-9B27-6478FE08C397}"/>
    <dgm:cxn modelId="{3DF56FCF-3E52-48CB-A73F-79E453F1AE38}" srcId="{B61C7281-B070-4D86-AF7D-70FA8EA04B26}" destId="{0E8C576D-E1C5-4B7F-BAC3-8D594A3F5CBF}" srcOrd="2" destOrd="0" parTransId="{2DB811FB-DF87-41EE-B0DD-922EBFC3D3BD}" sibTransId="{D074397C-EFBC-4A6C-86A0-02A9438A901E}"/>
    <dgm:cxn modelId="{C92CAF03-5875-4E5E-BB2F-7245D0522E7D}" srcId="{B61C7281-B070-4D86-AF7D-70FA8EA04B26}" destId="{A8947AC5-CEAA-48E9-A999-49D1A6DBAC4B}" srcOrd="5" destOrd="0" parTransId="{AA3E3308-F3C1-4C48-BEC7-51D4ADA0E3E2}" sibTransId="{455BDD8C-0AEA-4409-B9AB-27D99C75E47C}"/>
    <dgm:cxn modelId="{33F7ACDD-6F82-4586-B28F-58ABAF5D5126}" srcId="{B61C7281-B070-4D86-AF7D-70FA8EA04B26}" destId="{F12F1581-7CA4-44D6-81F3-C72D544A8683}" srcOrd="7" destOrd="0" parTransId="{4941031B-490A-40E3-8A79-925741B84868}" sibTransId="{72170150-92ED-4B0C-B7A3-2058BE86A73C}"/>
    <dgm:cxn modelId="{312E8081-F51C-424A-A292-9531252ABD59}" type="presOf" srcId="{F12F1581-7CA4-44D6-81F3-C72D544A8683}" destId="{11BDA967-0399-47AF-A3F6-8F4C4A67EA2A}" srcOrd="0" destOrd="0" presId="urn:microsoft.com/office/officeart/2005/8/layout/default"/>
    <dgm:cxn modelId="{3E5D95DF-5A8F-4AFD-B1F0-BC35114AEA9D}" type="presOf" srcId="{D0E181BA-48D1-470A-B0C2-E987F44E3153}" destId="{A185D70C-38F9-402F-94AF-1C1412F8493D}" srcOrd="0" destOrd="0" presId="urn:microsoft.com/office/officeart/2005/8/layout/default"/>
    <dgm:cxn modelId="{73D040A4-64C5-49B9-A23E-2D926171D4B4}" type="presOf" srcId="{33EE1E0F-012C-486D-92AE-C433D1B082D5}" destId="{8C1905AD-4F4F-4367-BABC-58EB977035A8}" srcOrd="0" destOrd="0" presId="urn:microsoft.com/office/officeart/2005/8/layout/default"/>
    <dgm:cxn modelId="{A0FCBCA3-21BB-4A4D-B2DE-A24E2DBE47B3}" srcId="{B61C7281-B070-4D86-AF7D-70FA8EA04B26}" destId="{D0E181BA-48D1-470A-B0C2-E987F44E3153}" srcOrd="4" destOrd="0" parTransId="{6FB58496-7938-4668-A8E9-8F6596582AF6}" sibTransId="{DF23D95D-9E87-46CA-ADF8-7F57CC8699FC}"/>
    <dgm:cxn modelId="{800D7881-9AD5-434F-8C4C-314B33D0250C}" type="presParOf" srcId="{D12A0436-FF8A-4460-BB06-459A645F9D1C}" destId="{028782E1-270F-449C-9C5E-B4418657390F}" srcOrd="0" destOrd="0" presId="urn:microsoft.com/office/officeart/2005/8/layout/default"/>
    <dgm:cxn modelId="{DF44E6D6-97AB-4BD5-AA3D-9C1D722A6DC8}" type="presParOf" srcId="{D12A0436-FF8A-4460-BB06-459A645F9D1C}" destId="{18EDDDAD-D9D6-428D-B4C1-D96178975DED}" srcOrd="1" destOrd="0" presId="urn:microsoft.com/office/officeart/2005/8/layout/default"/>
    <dgm:cxn modelId="{CB72368F-136B-4E1C-B27F-213816F43D74}" type="presParOf" srcId="{D12A0436-FF8A-4460-BB06-459A645F9D1C}" destId="{8C1905AD-4F4F-4367-BABC-58EB977035A8}" srcOrd="2" destOrd="0" presId="urn:microsoft.com/office/officeart/2005/8/layout/default"/>
    <dgm:cxn modelId="{5CA56A8A-FCDE-4F8A-8AB1-DA2021E101EA}" type="presParOf" srcId="{D12A0436-FF8A-4460-BB06-459A645F9D1C}" destId="{36524774-F2BD-4DBF-B07F-F600A955D060}" srcOrd="3" destOrd="0" presId="urn:microsoft.com/office/officeart/2005/8/layout/default"/>
    <dgm:cxn modelId="{4CCBABAD-A148-481D-A408-E0012680EABA}" type="presParOf" srcId="{D12A0436-FF8A-4460-BB06-459A645F9D1C}" destId="{68599ED9-AF71-4AEB-9B23-532E26E6D1C3}" srcOrd="4" destOrd="0" presId="urn:microsoft.com/office/officeart/2005/8/layout/default"/>
    <dgm:cxn modelId="{8D1C230A-E820-423C-8EC9-F112C772251A}" type="presParOf" srcId="{D12A0436-FF8A-4460-BB06-459A645F9D1C}" destId="{DBCEC383-B35B-45C2-8E00-B8540FB52972}" srcOrd="5" destOrd="0" presId="urn:microsoft.com/office/officeart/2005/8/layout/default"/>
    <dgm:cxn modelId="{55607DDE-8D2C-4FD5-81BE-E72476B6B791}" type="presParOf" srcId="{D12A0436-FF8A-4460-BB06-459A645F9D1C}" destId="{7B98043A-E0E3-4083-9806-FD55020F0D28}" srcOrd="6" destOrd="0" presId="urn:microsoft.com/office/officeart/2005/8/layout/default"/>
    <dgm:cxn modelId="{687D75E0-E66F-479F-BE0B-DEF0CE524B7A}" type="presParOf" srcId="{D12A0436-FF8A-4460-BB06-459A645F9D1C}" destId="{548E8AFC-8339-47F9-935D-431417715246}" srcOrd="7" destOrd="0" presId="urn:microsoft.com/office/officeart/2005/8/layout/default"/>
    <dgm:cxn modelId="{329548B2-C38F-4C27-8ABE-906417E49F35}" type="presParOf" srcId="{D12A0436-FF8A-4460-BB06-459A645F9D1C}" destId="{A185D70C-38F9-402F-94AF-1C1412F8493D}" srcOrd="8" destOrd="0" presId="urn:microsoft.com/office/officeart/2005/8/layout/default"/>
    <dgm:cxn modelId="{0E6DD2C6-E157-44BC-B73B-98F89B9441D0}" type="presParOf" srcId="{D12A0436-FF8A-4460-BB06-459A645F9D1C}" destId="{505360D6-0534-4782-8243-7873EC51ED77}" srcOrd="9" destOrd="0" presId="urn:microsoft.com/office/officeart/2005/8/layout/default"/>
    <dgm:cxn modelId="{544A7B1D-4186-4DC9-B7BE-AD919576347B}" type="presParOf" srcId="{D12A0436-FF8A-4460-BB06-459A645F9D1C}" destId="{E677DE00-F113-40AE-BB21-31B564361F9E}" srcOrd="10" destOrd="0" presId="urn:microsoft.com/office/officeart/2005/8/layout/default"/>
    <dgm:cxn modelId="{204E48CB-53A8-4429-B1EF-88A4D12BD5CC}" type="presParOf" srcId="{D12A0436-FF8A-4460-BB06-459A645F9D1C}" destId="{D7C6D887-0B00-4698-BE49-D536B05AC6D3}" srcOrd="11" destOrd="0" presId="urn:microsoft.com/office/officeart/2005/8/layout/default"/>
    <dgm:cxn modelId="{18AC1018-8F6B-4E62-9D5F-77913D948AB6}" type="presParOf" srcId="{D12A0436-FF8A-4460-BB06-459A645F9D1C}" destId="{6B99FEB4-FF58-4A70-A5A8-A15FAA87D5E4}" srcOrd="12" destOrd="0" presId="urn:microsoft.com/office/officeart/2005/8/layout/default"/>
    <dgm:cxn modelId="{749F4AEB-0A5F-4542-968A-31BF74E855D8}" type="presParOf" srcId="{D12A0436-FF8A-4460-BB06-459A645F9D1C}" destId="{CD76E85B-DE56-43D4-B267-B8644B8F3BA9}" srcOrd="13" destOrd="0" presId="urn:microsoft.com/office/officeart/2005/8/layout/default"/>
    <dgm:cxn modelId="{8C41C3AC-5900-425B-AF8E-7351A5AE9ACE}" type="presParOf" srcId="{D12A0436-FF8A-4460-BB06-459A645F9D1C}" destId="{11BDA967-0399-47AF-A3F6-8F4C4A67EA2A}" srcOrd="14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61C7281-B070-4D86-AF7D-70FA8EA04B2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E7EA1-8312-418B-AB4A-9115A8FC1E2B}">
      <dgm:prSet phldrT="[Text]"/>
      <dgm:spPr/>
      <dgm:t>
        <a:bodyPr/>
        <a:lstStyle/>
        <a:p>
          <a:r>
            <a:rPr lang="en-US" dirty="0" smtClean="0"/>
            <a:t>Certified Computer Examiner (CCE)</a:t>
          </a:r>
          <a:endParaRPr lang="en-US" dirty="0"/>
        </a:p>
      </dgm:t>
    </dgm:pt>
    <dgm:pt modelId="{597F3D6F-EF7E-4B8A-BC7B-BCECA33D3050}" type="parTrans" cxnId="{42A30859-567D-46C0-B3ED-5963CC0A9D60}">
      <dgm:prSet/>
      <dgm:spPr/>
      <dgm:t>
        <a:bodyPr/>
        <a:lstStyle/>
        <a:p>
          <a:endParaRPr lang="en-US"/>
        </a:p>
      </dgm:t>
    </dgm:pt>
    <dgm:pt modelId="{A109FA90-B782-4612-9B27-6478FE08C397}" type="sibTrans" cxnId="{42A30859-567D-46C0-B3ED-5963CC0A9D60}">
      <dgm:prSet/>
      <dgm:spPr/>
      <dgm:t>
        <a:bodyPr/>
        <a:lstStyle/>
        <a:p>
          <a:endParaRPr lang="en-US"/>
        </a:p>
      </dgm:t>
    </dgm:pt>
    <dgm:pt modelId="{79F3E497-2B54-439C-92FA-FD823486F105}">
      <dgm:prSet phldrT="[Text]"/>
      <dgm:spPr/>
      <dgm:t>
        <a:bodyPr/>
        <a:lstStyle/>
        <a:p>
          <a:r>
            <a:rPr lang="en-US" dirty="0" smtClean="0"/>
            <a:t>Certified Electronic Evidence Collection Specialist (CEECS)</a:t>
          </a:r>
          <a:endParaRPr lang="en-US" dirty="0"/>
        </a:p>
      </dgm:t>
    </dgm:pt>
    <dgm:pt modelId="{FE85D7C8-AFE1-4D2E-881D-0261915F76AB}" type="parTrans" cxnId="{D069C40A-B312-4954-BFF8-7151747A53E9}">
      <dgm:prSet/>
      <dgm:spPr/>
    </dgm:pt>
    <dgm:pt modelId="{2F11548A-1C75-41A2-BCE0-B6DCE39132D9}" type="sibTrans" cxnId="{D069C40A-B312-4954-BFF8-7151747A53E9}">
      <dgm:prSet/>
      <dgm:spPr/>
    </dgm:pt>
    <dgm:pt modelId="{52F1445D-1DBE-4699-B715-3C7DFF298A49}">
      <dgm:prSet phldrT="[Text]"/>
      <dgm:spPr/>
      <dgm:t>
        <a:bodyPr/>
        <a:lstStyle/>
        <a:p>
          <a:r>
            <a:rPr lang="en-US" dirty="0" smtClean="0"/>
            <a:t>Certified Forensic Computer Examiner (CFCE)</a:t>
          </a:r>
          <a:endParaRPr lang="en-US" dirty="0"/>
        </a:p>
      </dgm:t>
    </dgm:pt>
    <dgm:pt modelId="{74832562-785C-4E70-BFD0-003D327EF162}" type="parTrans" cxnId="{6D1A3D4B-A964-43EC-8EB4-1EE020657DBE}">
      <dgm:prSet/>
      <dgm:spPr/>
    </dgm:pt>
    <dgm:pt modelId="{B6B6AD15-1C21-4D60-865C-E6D09734CB27}" type="sibTrans" cxnId="{6D1A3D4B-A964-43EC-8EB4-1EE020657DBE}">
      <dgm:prSet/>
      <dgm:spPr/>
    </dgm:pt>
    <dgm:pt modelId="{36B50229-D864-4DE4-B933-CF01564A8002}">
      <dgm:prSet phldrT="[Text]"/>
      <dgm:spPr/>
      <dgm:t>
        <a:bodyPr/>
        <a:lstStyle/>
        <a:p>
          <a:r>
            <a:rPr lang="en-US" dirty="0" smtClean="0"/>
            <a:t>Certified Information Forensics Investigator (CIFI)</a:t>
          </a:r>
          <a:endParaRPr lang="en-US" dirty="0"/>
        </a:p>
      </dgm:t>
    </dgm:pt>
    <dgm:pt modelId="{95B2BE73-DF05-4996-915A-1C9CDB0860C6}" type="parTrans" cxnId="{D55F2EDA-BBBF-4D51-BA8C-3F689C65B1DE}">
      <dgm:prSet/>
      <dgm:spPr/>
    </dgm:pt>
    <dgm:pt modelId="{8A000909-36D1-4C01-9C06-E92A99DBE032}" type="sibTrans" cxnId="{D55F2EDA-BBBF-4D51-BA8C-3F689C65B1DE}">
      <dgm:prSet/>
      <dgm:spPr/>
    </dgm:pt>
    <dgm:pt modelId="{D12A0436-FF8A-4460-BB06-459A645F9D1C}" type="pres">
      <dgm:prSet presAssocID="{B61C7281-B070-4D86-AF7D-70FA8EA04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782E1-270F-449C-9C5E-B4418657390F}" type="pres">
      <dgm:prSet presAssocID="{4F2E7EA1-8312-418B-AB4A-9115A8FC1E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DDDAD-D9D6-428D-B4C1-D96178975DED}" type="pres">
      <dgm:prSet presAssocID="{A109FA90-B782-4612-9B27-6478FE08C397}" presName="sibTrans" presStyleCnt="0"/>
      <dgm:spPr/>
    </dgm:pt>
    <dgm:pt modelId="{6203432F-D37D-4422-A925-C81A6C3C11EB}" type="pres">
      <dgm:prSet presAssocID="{79F3E497-2B54-439C-92FA-FD823486F1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C5BCE-121E-46F3-AA50-71A79C6EB37F}" type="pres">
      <dgm:prSet presAssocID="{2F11548A-1C75-41A2-BCE0-B6DCE39132D9}" presName="sibTrans" presStyleCnt="0"/>
      <dgm:spPr/>
    </dgm:pt>
    <dgm:pt modelId="{0434FC73-2376-4F67-A164-116FB51D588E}" type="pres">
      <dgm:prSet presAssocID="{52F1445D-1DBE-4699-B715-3C7DFF298A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E2D7B-64F7-4C7E-A33A-F42A2FB9BB13}" type="pres">
      <dgm:prSet presAssocID="{B6B6AD15-1C21-4D60-865C-E6D09734CB27}" presName="sibTrans" presStyleCnt="0"/>
      <dgm:spPr/>
    </dgm:pt>
    <dgm:pt modelId="{8B94DF62-D03D-4AB7-B3E3-58EEAA61B75B}" type="pres">
      <dgm:prSet presAssocID="{36B50229-D864-4DE4-B933-CF01564A80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E9D6D6-E06E-4CEF-ADF5-023B64D8FD2E}" type="presOf" srcId="{4F2E7EA1-8312-418B-AB4A-9115A8FC1E2B}" destId="{028782E1-270F-449C-9C5E-B4418657390F}" srcOrd="0" destOrd="0" presId="urn:microsoft.com/office/officeart/2005/8/layout/default"/>
    <dgm:cxn modelId="{AAC679D4-57B6-412D-8AD4-962D612A6914}" type="presOf" srcId="{36B50229-D864-4DE4-B933-CF01564A8002}" destId="{8B94DF62-D03D-4AB7-B3E3-58EEAA61B75B}" srcOrd="0" destOrd="0" presId="urn:microsoft.com/office/officeart/2005/8/layout/default"/>
    <dgm:cxn modelId="{42A30859-567D-46C0-B3ED-5963CC0A9D60}" srcId="{B61C7281-B070-4D86-AF7D-70FA8EA04B26}" destId="{4F2E7EA1-8312-418B-AB4A-9115A8FC1E2B}" srcOrd="0" destOrd="0" parTransId="{597F3D6F-EF7E-4B8A-BC7B-BCECA33D3050}" sibTransId="{A109FA90-B782-4612-9B27-6478FE08C397}"/>
    <dgm:cxn modelId="{D069C40A-B312-4954-BFF8-7151747A53E9}" srcId="{B61C7281-B070-4D86-AF7D-70FA8EA04B26}" destId="{79F3E497-2B54-439C-92FA-FD823486F105}" srcOrd="1" destOrd="0" parTransId="{FE85D7C8-AFE1-4D2E-881D-0261915F76AB}" sibTransId="{2F11548A-1C75-41A2-BCE0-B6DCE39132D9}"/>
    <dgm:cxn modelId="{6D1A3D4B-A964-43EC-8EB4-1EE020657DBE}" srcId="{B61C7281-B070-4D86-AF7D-70FA8EA04B26}" destId="{52F1445D-1DBE-4699-B715-3C7DFF298A49}" srcOrd="2" destOrd="0" parTransId="{74832562-785C-4E70-BFD0-003D327EF162}" sibTransId="{B6B6AD15-1C21-4D60-865C-E6D09734CB27}"/>
    <dgm:cxn modelId="{FFFEEF98-C674-41BE-8B84-34A7C75EEAD5}" type="presOf" srcId="{79F3E497-2B54-439C-92FA-FD823486F105}" destId="{6203432F-D37D-4422-A925-C81A6C3C11EB}" srcOrd="0" destOrd="0" presId="urn:microsoft.com/office/officeart/2005/8/layout/default"/>
    <dgm:cxn modelId="{D55F2EDA-BBBF-4D51-BA8C-3F689C65B1DE}" srcId="{B61C7281-B070-4D86-AF7D-70FA8EA04B26}" destId="{36B50229-D864-4DE4-B933-CF01564A8002}" srcOrd="3" destOrd="0" parTransId="{95B2BE73-DF05-4996-915A-1C9CDB0860C6}" sibTransId="{8A000909-36D1-4C01-9C06-E92A99DBE032}"/>
    <dgm:cxn modelId="{AC1661B0-A677-489F-A045-9B4C6721BCF2}" type="presOf" srcId="{B61C7281-B070-4D86-AF7D-70FA8EA04B26}" destId="{D12A0436-FF8A-4460-BB06-459A645F9D1C}" srcOrd="0" destOrd="0" presId="urn:microsoft.com/office/officeart/2005/8/layout/default"/>
    <dgm:cxn modelId="{2199D779-1B56-43A8-AC01-5BDB0F7C900A}" type="presOf" srcId="{52F1445D-1DBE-4699-B715-3C7DFF298A49}" destId="{0434FC73-2376-4F67-A164-116FB51D588E}" srcOrd="0" destOrd="0" presId="urn:microsoft.com/office/officeart/2005/8/layout/default"/>
    <dgm:cxn modelId="{75BA8A69-BD75-4802-B7EB-1C25232962ED}" type="presParOf" srcId="{D12A0436-FF8A-4460-BB06-459A645F9D1C}" destId="{028782E1-270F-449C-9C5E-B4418657390F}" srcOrd="0" destOrd="0" presId="urn:microsoft.com/office/officeart/2005/8/layout/default"/>
    <dgm:cxn modelId="{6A66C2F0-576E-4F71-B41C-C29470376330}" type="presParOf" srcId="{D12A0436-FF8A-4460-BB06-459A645F9D1C}" destId="{18EDDDAD-D9D6-428D-B4C1-D96178975DED}" srcOrd="1" destOrd="0" presId="urn:microsoft.com/office/officeart/2005/8/layout/default"/>
    <dgm:cxn modelId="{F8A317B5-0974-4976-80F4-A5196A573A7E}" type="presParOf" srcId="{D12A0436-FF8A-4460-BB06-459A645F9D1C}" destId="{6203432F-D37D-4422-A925-C81A6C3C11EB}" srcOrd="2" destOrd="0" presId="urn:microsoft.com/office/officeart/2005/8/layout/default"/>
    <dgm:cxn modelId="{628FC878-EDD3-454F-B77A-E9B7C604E8F4}" type="presParOf" srcId="{D12A0436-FF8A-4460-BB06-459A645F9D1C}" destId="{7D9C5BCE-121E-46F3-AA50-71A79C6EB37F}" srcOrd="3" destOrd="0" presId="urn:microsoft.com/office/officeart/2005/8/layout/default"/>
    <dgm:cxn modelId="{089D476D-1031-4F37-81EA-306B56EFC8FD}" type="presParOf" srcId="{D12A0436-FF8A-4460-BB06-459A645F9D1C}" destId="{0434FC73-2376-4F67-A164-116FB51D588E}" srcOrd="4" destOrd="0" presId="urn:microsoft.com/office/officeart/2005/8/layout/default"/>
    <dgm:cxn modelId="{A0A518B6-746A-44E2-8AD7-3D5C7F132E12}" type="presParOf" srcId="{D12A0436-FF8A-4460-BB06-459A645F9D1C}" destId="{23AE2D7B-64F7-4C7E-A33A-F42A2FB9BB13}" srcOrd="5" destOrd="0" presId="urn:microsoft.com/office/officeart/2005/8/layout/default"/>
    <dgm:cxn modelId="{AD96686A-AA38-46F0-AD72-A5E75E006DC8}" type="presParOf" srcId="{D12A0436-FF8A-4460-BB06-459A645F9D1C}" destId="{8B94DF62-D03D-4AB7-B3E3-58EEAA61B75B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smtClean="0"/>
            <a:t>List the benefits of certification for employers, employees, and vendors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3FDC2083-8977-4937-A923-26567E618409}">
      <dgm:prSet/>
      <dgm:spPr/>
      <dgm:t>
        <a:bodyPr/>
        <a:lstStyle/>
        <a:p>
          <a:r>
            <a:rPr lang="en-US" dirty="0" smtClean="0"/>
            <a:t>Identify ways to prepare for certification</a:t>
          </a:r>
        </a:p>
      </dgm:t>
    </dgm:pt>
    <dgm:pt modelId="{9AFC5AC1-6823-4F92-9A15-8EC1950AD5B0}" type="parTrans" cxnId="{CD0E62D3-8D62-46DC-B1AD-372640C82F0A}">
      <dgm:prSet/>
      <dgm:spPr/>
      <dgm:t>
        <a:bodyPr/>
        <a:lstStyle/>
        <a:p>
          <a:endParaRPr lang="en-US"/>
        </a:p>
      </dgm:t>
    </dgm:pt>
    <dgm:pt modelId="{4E64B348-75A6-422C-B097-4EA419C8CD7F}" type="sibTrans" cxnId="{CD0E62D3-8D62-46DC-B1AD-372640C82F0A}">
      <dgm:prSet/>
      <dgm:spPr/>
      <dgm:t>
        <a:bodyPr/>
        <a:lstStyle/>
        <a:p>
          <a:endParaRPr lang="en-US"/>
        </a:p>
      </dgm:t>
    </dgm:pt>
    <dgm:pt modelId="{992761C5-A4C5-49C6-8262-94F0F2ED55C0}">
      <dgm:prSet/>
      <dgm:spPr/>
      <dgm:t>
        <a:bodyPr/>
        <a:lstStyle/>
        <a:p>
          <a:r>
            <a:rPr lang="en-US" dirty="0" smtClean="0"/>
            <a:t>List the general areas of IT certification</a:t>
          </a:r>
        </a:p>
      </dgm:t>
    </dgm:pt>
    <dgm:pt modelId="{EC827E26-7F00-49B0-9A68-27155FCD1732}" type="parTrans" cxnId="{5BDC5195-E178-4DA9-86FF-D6F107CC0798}">
      <dgm:prSet/>
      <dgm:spPr/>
      <dgm:t>
        <a:bodyPr/>
        <a:lstStyle/>
        <a:p>
          <a:endParaRPr lang="en-US"/>
        </a:p>
      </dgm:t>
    </dgm:pt>
    <dgm:pt modelId="{A99DE25B-0A94-4CF9-B3B1-458FCB6A2DF9}" type="sibTrans" cxnId="{5BDC5195-E178-4DA9-86FF-D6F107CC0798}">
      <dgm:prSet/>
      <dgm:spPr/>
      <dgm:t>
        <a:bodyPr/>
        <a:lstStyle/>
        <a:p>
          <a:endParaRPr lang="en-US"/>
        </a:p>
      </dgm:t>
    </dgm:pt>
    <dgm:pt modelId="{7C0B023F-D89E-460F-A702-96200A59F4FA}">
      <dgm:prSet/>
      <dgm:spPr/>
      <dgm:t>
        <a:bodyPr/>
        <a:lstStyle/>
        <a:p>
          <a:r>
            <a:rPr lang="en-US" dirty="0" smtClean="0"/>
            <a:t>Name some specific IT certifications in various certification areas</a:t>
          </a:r>
        </a:p>
      </dgm:t>
    </dgm:pt>
    <dgm:pt modelId="{5C1DABBF-DB4D-4D0C-B61C-794D349A052B}" type="parTrans" cxnId="{E4911140-2927-430D-9030-5C3C4CDF4DA6}">
      <dgm:prSet/>
      <dgm:spPr/>
      <dgm:t>
        <a:bodyPr/>
        <a:lstStyle/>
        <a:p>
          <a:endParaRPr lang="en-US"/>
        </a:p>
      </dgm:t>
    </dgm:pt>
    <dgm:pt modelId="{E64A54EB-5379-4D52-B8DE-14AC13F0AFDE}" type="sibTrans" cxnId="{E4911140-2927-430D-9030-5C3C4CDF4DA6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66C8F28-72D4-45FF-80E2-58B35C4A7A6D}" type="pres">
      <dgm:prSet presAssocID="{3FDC2083-8977-4937-A923-26567E6184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1B306-2023-42AB-84CE-187075638CE7}" type="pres">
      <dgm:prSet presAssocID="{4E64B348-75A6-422C-B097-4EA419C8CD7F}" presName="sibTrans" presStyleCnt="0"/>
      <dgm:spPr/>
    </dgm:pt>
    <dgm:pt modelId="{BC9E1740-4A6E-410B-A9C3-D9C6BCA481E2}" type="pres">
      <dgm:prSet presAssocID="{992761C5-A4C5-49C6-8262-94F0F2ED55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14AFD-9768-45BF-807A-AEDEA3C00042}" type="pres">
      <dgm:prSet presAssocID="{A99DE25B-0A94-4CF9-B3B1-458FCB6A2DF9}" presName="sibTrans" presStyleCnt="0"/>
      <dgm:spPr/>
    </dgm:pt>
    <dgm:pt modelId="{61505236-365C-4423-B853-F6EB1B49D14D}" type="pres">
      <dgm:prSet presAssocID="{7C0B023F-D89E-460F-A702-96200A59F4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E62D3-8D62-46DC-B1AD-372640C82F0A}" srcId="{3DBC15C7-9BC5-433D-92A7-BCC39A2CC830}" destId="{3FDC2083-8977-4937-A923-26567E618409}" srcOrd="1" destOrd="0" parTransId="{9AFC5AC1-6823-4F92-9A15-8EC1950AD5B0}" sibTransId="{4E64B348-75A6-422C-B097-4EA419C8CD7F}"/>
    <dgm:cxn modelId="{11DEF9CB-D03B-463D-AA50-1E9CE778C125}" type="presOf" srcId="{7C0B023F-D89E-460F-A702-96200A59F4FA}" destId="{61505236-365C-4423-B853-F6EB1B49D14D}" srcOrd="0" destOrd="0" presId="urn:microsoft.com/office/officeart/2005/8/layout/default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A62412B8-9553-45F8-9A93-D26197FF94E5}" type="presOf" srcId="{992761C5-A4C5-49C6-8262-94F0F2ED55C0}" destId="{BC9E1740-4A6E-410B-A9C3-D9C6BCA481E2}" srcOrd="0" destOrd="0" presId="urn:microsoft.com/office/officeart/2005/8/layout/default"/>
    <dgm:cxn modelId="{E4911140-2927-430D-9030-5C3C4CDF4DA6}" srcId="{3DBC15C7-9BC5-433D-92A7-BCC39A2CC830}" destId="{7C0B023F-D89E-460F-A702-96200A59F4FA}" srcOrd="3" destOrd="0" parTransId="{5C1DABBF-DB4D-4D0C-B61C-794D349A052B}" sibTransId="{E64A54EB-5379-4D52-B8DE-14AC13F0AFDE}"/>
    <dgm:cxn modelId="{DC57C3FD-A452-4AE6-A864-1AA8FD80B6B9}" type="presOf" srcId="{3FDC2083-8977-4937-A923-26567E618409}" destId="{B66C8F28-72D4-45FF-80E2-58B35C4A7A6D}" srcOrd="0" destOrd="0" presId="urn:microsoft.com/office/officeart/2005/8/layout/default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5BDC5195-E178-4DA9-86FF-D6F107CC0798}" srcId="{3DBC15C7-9BC5-433D-92A7-BCC39A2CC830}" destId="{992761C5-A4C5-49C6-8262-94F0F2ED55C0}" srcOrd="2" destOrd="0" parTransId="{EC827E26-7F00-49B0-9A68-27155FCD1732}" sibTransId="{A99DE25B-0A94-4CF9-B3B1-458FCB6A2DF9}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BDA3ED0A-6CA9-4D8B-ADF8-C108559F0C78}" type="presParOf" srcId="{0283AAF8-8E6B-4228-934C-18F9A9076AC0}" destId="{B66C8F28-72D4-45FF-80E2-58B35C4A7A6D}" srcOrd="2" destOrd="0" presId="urn:microsoft.com/office/officeart/2005/8/layout/default"/>
    <dgm:cxn modelId="{35D2FD28-8C17-46B4-975A-13B2407FA660}" type="presParOf" srcId="{0283AAF8-8E6B-4228-934C-18F9A9076AC0}" destId="{4021B306-2023-42AB-84CE-187075638CE7}" srcOrd="3" destOrd="0" presId="urn:microsoft.com/office/officeart/2005/8/layout/default"/>
    <dgm:cxn modelId="{CEF71150-39AC-4DC2-86FB-DFCCD94350BA}" type="presParOf" srcId="{0283AAF8-8E6B-4228-934C-18F9A9076AC0}" destId="{BC9E1740-4A6E-410B-A9C3-D9C6BCA481E2}" srcOrd="4" destOrd="0" presId="urn:microsoft.com/office/officeart/2005/8/layout/default"/>
    <dgm:cxn modelId="{CECE9786-D53C-42AD-8399-4FE5E7010069}" type="presParOf" srcId="{0283AAF8-8E6B-4228-934C-18F9A9076AC0}" destId="{F5214AFD-9768-45BF-807A-AEDEA3C00042}" srcOrd="5" destOrd="0" presId="urn:microsoft.com/office/officeart/2005/8/layout/default"/>
    <dgm:cxn modelId="{2485467B-7927-4683-A85A-D3F7559D9686}" type="presParOf" srcId="{0283AAF8-8E6B-4228-934C-18F9A9076AC0}" destId="{61505236-365C-4423-B853-F6EB1B49D14D}" srcOrd="6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1C7281-B070-4D86-AF7D-70FA8EA04B26}" type="doc">
      <dgm:prSet loTypeId="urn:microsoft.com/office/officeart/2005/8/layout/defaul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A97234E-2505-4466-91AC-13917C8E6723}">
      <dgm:prSet/>
      <dgm:spPr/>
      <dgm:t>
        <a:bodyPr/>
        <a:lstStyle/>
        <a:p>
          <a:r>
            <a:rPr lang="en-US" dirty="0" smtClean="0"/>
            <a:t>Certified Information Systems Security Professional (CISSP)</a:t>
          </a:r>
          <a:endParaRPr lang="en-US" dirty="0"/>
        </a:p>
      </dgm:t>
    </dgm:pt>
    <dgm:pt modelId="{D8B4A427-14D6-4A85-BF20-598D4FC60EBD}" type="parTrans" cxnId="{DEE118F1-1335-468E-8941-09677FFAD8BB}">
      <dgm:prSet/>
      <dgm:spPr/>
    </dgm:pt>
    <dgm:pt modelId="{8AB0257E-D82E-48B8-AAB2-D3D6F454E65D}" type="sibTrans" cxnId="{DEE118F1-1335-468E-8941-09677FFAD8BB}">
      <dgm:prSet/>
      <dgm:spPr/>
    </dgm:pt>
    <dgm:pt modelId="{A151C617-C3F2-4914-9B55-3176BD596048}">
      <dgm:prSet/>
      <dgm:spPr/>
      <dgm:t>
        <a:bodyPr/>
        <a:lstStyle/>
        <a:p>
          <a:r>
            <a:rPr lang="en-US" dirty="0" smtClean="0"/>
            <a:t>Security Certified Network Architect (SCNA)</a:t>
          </a:r>
          <a:endParaRPr lang="en-US" dirty="0"/>
        </a:p>
      </dgm:t>
    </dgm:pt>
    <dgm:pt modelId="{A5ECC184-DD64-4C4C-B83B-E5D976BFF151}" type="parTrans" cxnId="{A7524609-5747-4941-B076-1FB67B386010}">
      <dgm:prSet/>
      <dgm:spPr/>
    </dgm:pt>
    <dgm:pt modelId="{F452ED97-5EFE-48E7-8DC1-AA0AEAB4A74B}" type="sibTrans" cxnId="{A7524609-5747-4941-B076-1FB67B386010}">
      <dgm:prSet/>
      <dgm:spPr/>
    </dgm:pt>
    <dgm:pt modelId="{6F3D5FD5-FAF4-4FE1-9CBC-3BCDFF9029F9}">
      <dgm:prSet/>
      <dgm:spPr/>
      <dgm:t>
        <a:bodyPr/>
        <a:lstStyle/>
        <a:p>
          <a:r>
            <a:rPr lang="en-US" dirty="0" smtClean="0"/>
            <a:t>Security Certified Network Professional (SCNP)</a:t>
          </a:r>
          <a:endParaRPr lang="en-US" dirty="0"/>
        </a:p>
      </dgm:t>
    </dgm:pt>
    <dgm:pt modelId="{B259A122-3770-43D7-A4CB-95B53DCB1F84}" type="parTrans" cxnId="{27E18EDD-D0BA-457B-BCB9-1AFF89286B7C}">
      <dgm:prSet/>
      <dgm:spPr/>
    </dgm:pt>
    <dgm:pt modelId="{8FC1E4C2-35CF-4409-9F5A-3F578BB72BDE}" type="sibTrans" cxnId="{27E18EDD-D0BA-457B-BCB9-1AFF89286B7C}">
      <dgm:prSet/>
      <dgm:spPr/>
    </dgm:pt>
    <dgm:pt modelId="{BAA8270A-EB56-4E2D-93BE-30BF02FF8351}">
      <dgm:prSet/>
      <dgm:spPr/>
      <dgm:t>
        <a:bodyPr/>
        <a:lstStyle/>
        <a:p>
          <a:r>
            <a:rPr lang="en-US" dirty="0" smtClean="0"/>
            <a:t>Security Certified Network Specialist (SCNS)</a:t>
          </a:r>
          <a:endParaRPr lang="en-US" dirty="0"/>
        </a:p>
      </dgm:t>
    </dgm:pt>
    <dgm:pt modelId="{A258334F-C267-4CBE-86A0-A6C394137672}" type="parTrans" cxnId="{FF7CD6FB-B97C-4602-96D1-B9B9BDFCF603}">
      <dgm:prSet/>
      <dgm:spPr/>
    </dgm:pt>
    <dgm:pt modelId="{ABD8CFB9-D218-466B-9284-36DBB90D727C}" type="sibTrans" cxnId="{FF7CD6FB-B97C-4602-96D1-B9B9BDFCF603}">
      <dgm:prSet/>
      <dgm:spPr/>
    </dgm:pt>
    <dgm:pt modelId="{5A9A374D-F01A-4E0B-A124-13B6513E12E9}">
      <dgm:prSet/>
      <dgm:spPr/>
      <dgm:t>
        <a:bodyPr/>
        <a:lstStyle/>
        <a:p>
          <a:r>
            <a:rPr lang="en-US" dirty="0" smtClean="0"/>
            <a:t>Systems Security Certified Practitioner (SSCP)</a:t>
          </a:r>
          <a:endParaRPr lang="en-US" dirty="0"/>
        </a:p>
      </dgm:t>
    </dgm:pt>
    <dgm:pt modelId="{F1E2C16D-2B7F-44E1-A8EE-99B7EDB539B9}" type="parTrans" cxnId="{09024EBC-270C-40BC-9BDB-1442769FA892}">
      <dgm:prSet/>
      <dgm:spPr/>
    </dgm:pt>
    <dgm:pt modelId="{1050166C-E5FB-4C4F-96AE-AEF675A88120}" type="sibTrans" cxnId="{09024EBC-270C-40BC-9BDB-1442769FA892}">
      <dgm:prSet/>
      <dgm:spPr/>
    </dgm:pt>
    <dgm:pt modelId="{D12A0436-FF8A-4460-BB06-459A645F9D1C}" type="pres">
      <dgm:prSet presAssocID="{B61C7281-B070-4D86-AF7D-70FA8EA04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95C233-7152-4CB8-825D-31D88DFA506A}" type="pres">
      <dgm:prSet presAssocID="{2A97234E-2505-4466-91AC-13917C8E67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B78E6-F66A-472A-B3C8-13FBAFE1CBEB}" type="pres">
      <dgm:prSet presAssocID="{8AB0257E-D82E-48B8-AAB2-D3D6F454E65D}" presName="sibTrans" presStyleCnt="0"/>
      <dgm:spPr/>
    </dgm:pt>
    <dgm:pt modelId="{FA734774-AD17-4499-A6C0-26C99814EDA0}" type="pres">
      <dgm:prSet presAssocID="{A151C617-C3F2-4914-9B55-3176BD59604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B6C89-B2BF-41C3-97C8-B46B73F370BC}" type="pres">
      <dgm:prSet presAssocID="{F452ED97-5EFE-48E7-8DC1-AA0AEAB4A74B}" presName="sibTrans" presStyleCnt="0"/>
      <dgm:spPr/>
    </dgm:pt>
    <dgm:pt modelId="{1C1B3128-F646-4AA7-8D17-983AECCD17F6}" type="pres">
      <dgm:prSet presAssocID="{6F3D5FD5-FAF4-4FE1-9CBC-3BCDFF9029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1A537-A657-4ADD-9617-3DBCC9C4C579}" type="pres">
      <dgm:prSet presAssocID="{8FC1E4C2-35CF-4409-9F5A-3F578BB72BDE}" presName="sibTrans" presStyleCnt="0"/>
      <dgm:spPr/>
    </dgm:pt>
    <dgm:pt modelId="{AC03F342-150B-44AC-BA4B-8EAA5AF58B06}" type="pres">
      <dgm:prSet presAssocID="{BAA8270A-EB56-4E2D-93BE-30BF02FF83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9AE94-78E6-4548-ACBC-E1444358AEEB}" type="pres">
      <dgm:prSet presAssocID="{ABD8CFB9-D218-466B-9284-36DBB90D727C}" presName="sibTrans" presStyleCnt="0"/>
      <dgm:spPr/>
    </dgm:pt>
    <dgm:pt modelId="{C734CA43-65C1-4ACB-8AD3-54C9F9586B64}" type="pres">
      <dgm:prSet presAssocID="{5A9A374D-F01A-4E0B-A124-13B6513E12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CF696-A7A0-4EA8-8737-161D32CD7966}" type="presOf" srcId="{6F3D5FD5-FAF4-4FE1-9CBC-3BCDFF9029F9}" destId="{1C1B3128-F646-4AA7-8D17-983AECCD17F6}" srcOrd="0" destOrd="0" presId="urn:microsoft.com/office/officeart/2005/8/layout/default"/>
    <dgm:cxn modelId="{DEE118F1-1335-468E-8941-09677FFAD8BB}" srcId="{B61C7281-B070-4D86-AF7D-70FA8EA04B26}" destId="{2A97234E-2505-4466-91AC-13917C8E6723}" srcOrd="0" destOrd="0" parTransId="{D8B4A427-14D6-4A85-BF20-598D4FC60EBD}" sibTransId="{8AB0257E-D82E-48B8-AAB2-D3D6F454E65D}"/>
    <dgm:cxn modelId="{9B59BEB5-93D0-4DD6-A990-D0BE99E4B46E}" type="presOf" srcId="{2A97234E-2505-4466-91AC-13917C8E6723}" destId="{0595C233-7152-4CB8-825D-31D88DFA506A}" srcOrd="0" destOrd="0" presId="urn:microsoft.com/office/officeart/2005/8/layout/default"/>
    <dgm:cxn modelId="{A4C3BA08-A562-4A47-A83C-E13F16AA33A3}" type="presOf" srcId="{5A9A374D-F01A-4E0B-A124-13B6513E12E9}" destId="{C734CA43-65C1-4ACB-8AD3-54C9F9586B64}" srcOrd="0" destOrd="0" presId="urn:microsoft.com/office/officeart/2005/8/layout/default"/>
    <dgm:cxn modelId="{10AB20C6-A491-41DA-8E8C-007B11A08365}" type="presOf" srcId="{A151C617-C3F2-4914-9B55-3176BD596048}" destId="{FA734774-AD17-4499-A6C0-26C99814EDA0}" srcOrd="0" destOrd="0" presId="urn:microsoft.com/office/officeart/2005/8/layout/default"/>
    <dgm:cxn modelId="{0ECA4574-5A23-4E38-A70A-A27802312030}" type="presOf" srcId="{BAA8270A-EB56-4E2D-93BE-30BF02FF8351}" destId="{AC03F342-150B-44AC-BA4B-8EAA5AF58B06}" srcOrd="0" destOrd="0" presId="urn:microsoft.com/office/officeart/2005/8/layout/default"/>
    <dgm:cxn modelId="{A7524609-5747-4941-B076-1FB67B386010}" srcId="{B61C7281-B070-4D86-AF7D-70FA8EA04B26}" destId="{A151C617-C3F2-4914-9B55-3176BD596048}" srcOrd="1" destOrd="0" parTransId="{A5ECC184-DD64-4C4C-B83B-E5D976BFF151}" sibTransId="{F452ED97-5EFE-48E7-8DC1-AA0AEAB4A74B}"/>
    <dgm:cxn modelId="{FF7CD6FB-B97C-4602-96D1-B9B9BDFCF603}" srcId="{B61C7281-B070-4D86-AF7D-70FA8EA04B26}" destId="{BAA8270A-EB56-4E2D-93BE-30BF02FF8351}" srcOrd="3" destOrd="0" parTransId="{A258334F-C267-4CBE-86A0-A6C394137672}" sibTransId="{ABD8CFB9-D218-466B-9284-36DBB90D727C}"/>
    <dgm:cxn modelId="{09024EBC-270C-40BC-9BDB-1442769FA892}" srcId="{B61C7281-B070-4D86-AF7D-70FA8EA04B26}" destId="{5A9A374D-F01A-4E0B-A124-13B6513E12E9}" srcOrd="4" destOrd="0" parTransId="{F1E2C16D-2B7F-44E1-A8EE-99B7EDB539B9}" sibTransId="{1050166C-E5FB-4C4F-96AE-AEF675A88120}"/>
    <dgm:cxn modelId="{3278B8BE-3543-4F82-9601-0C761C06EFB4}" type="presOf" srcId="{B61C7281-B070-4D86-AF7D-70FA8EA04B26}" destId="{D12A0436-FF8A-4460-BB06-459A645F9D1C}" srcOrd="0" destOrd="0" presId="urn:microsoft.com/office/officeart/2005/8/layout/default"/>
    <dgm:cxn modelId="{27E18EDD-D0BA-457B-BCB9-1AFF89286B7C}" srcId="{B61C7281-B070-4D86-AF7D-70FA8EA04B26}" destId="{6F3D5FD5-FAF4-4FE1-9CBC-3BCDFF9029F9}" srcOrd="2" destOrd="0" parTransId="{B259A122-3770-43D7-A4CB-95B53DCB1F84}" sibTransId="{8FC1E4C2-35CF-4409-9F5A-3F578BB72BDE}"/>
    <dgm:cxn modelId="{02F4BC02-02F4-46E1-8CB3-96CF505C9B7D}" type="presParOf" srcId="{D12A0436-FF8A-4460-BB06-459A645F9D1C}" destId="{0595C233-7152-4CB8-825D-31D88DFA506A}" srcOrd="0" destOrd="0" presId="urn:microsoft.com/office/officeart/2005/8/layout/default"/>
    <dgm:cxn modelId="{12FF04BA-2A8E-4EB8-A0DE-C25C2B27903E}" type="presParOf" srcId="{D12A0436-FF8A-4460-BB06-459A645F9D1C}" destId="{57CB78E6-F66A-472A-B3C8-13FBAFE1CBEB}" srcOrd="1" destOrd="0" presId="urn:microsoft.com/office/officeart/2005/8/layout/default"/>
    <dgm:cxn modelId="{CEED2DD5-99DD-4458-B1BC-08A78620087B}" type="presParOf" srcId="{D12A0436-FF8A-4460-BB06-459A645F9D1C}" destId="{FA734774-AD17-4499-A6C0-26C99814EDA0}" srcOrd="2" destOrd="0" presId="urn:microsoft.com/office/officeart/2005/8/layout/default"/>
    <dgm:cxn modelId="{F3C8EACA-EF6D-4EEF-B86A-7634E25E6006}" type="presParOf" srcId="{D12A0436-FF8A-4460-BB06-459A645F9D1C}" destId="{8ACB6C89-B2BF-41C3-97C8-B46B73F370BC}" srcOrd="3" destOrd="0" presId="urn:microsoft.com/office/officeart/2005/8/layout/default"/>
    <dgm:cxn modelId="{D95FE1D5-33A7-4186-A8E5-4884DB19D165}" type="presParOf" srcId="{D12A0436-FF8A-4460-BB06-459A645F9D1C}" destId="{1C1B3128-F646-4AA7-8D17-983AECCD17F6}" srcOrd="4" destOrd="0" presId="urn:microsoft.com/office/officeart/2005/8/layout/default"/>
    <dgm:cxn modelId="{A0AFE5B5-2FEE-429F-BC93-B6230F5A97DD}" type="presParOf" srcId="{D12A0436-FF8A-4460-BB06-459A645F9D1C}" destId="{EAF1A537-A657-4ADD-9617-3DBCC9C4C579}" srcOrd="5" destOrd="0" presId="urn:microsoft.com/office/officeart/2005/8/layout/default"/>
    <dgm:cxn modelId="{BF04E1ED-CB56-40CA-ACF2-90A13BC2718A}" type="presParOf" srcId="{D12A0436-FF8A-4460-BB06-459A645F9D1C}" destId="{AC03F342-150B-44AC-BA4B-8EAA5AF58B06}" srcOrd="6" destOrd="0" presId="urn:microsoft.com/office/officeart/2005/8/layout/default"/>
    <dgm:cxn modelId="{A04DC9AD-284F-408F-B8C7-593D72DBF227}" type="presParOf" srcId="{D12A0436-FF8A-4460-BB06-459A645F9D1C}" destId="{6739AE94-78E6-4548-ACBC-E1444358AEEB}" srcOrd="7" destOrd="0" presId="urn:microsoft.com/office/officeart/2005/8/layout/default"/>
    <dgm:cxn modelId="{9EE7AB10-564A-4C09-94B1-37E6B80E5CC9}" type="presParOf" srcId="{D12A0436-FF8A-4460-BB06-459A645F9D1C}" destId="{C734CA43-65C1-4ACB-8AD3-54C9F9586B64}" srcOrd="8" destOrd="0" presId="urn:microsoft.com/office/officeart/2005/8/layout/default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61C7281-B070-4D86-AF7D-70FA8EA04B2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E7EA1-8312-418B-AB4A-9115A8FC1E2B}">
      <dgm:prSet phldrT="[Text]"/>
      <dgm:spPr/>
      <dgm:t>
        <a:bodyPr/>
        <a:lstStyle/>
        <a:p>
          <a:r>
            <a:rPr lang="en-US" dirty="0" smtClean="0"/>
            <a:t>Certified Internet Webmaster (CIW)</a:t>
          </a:r>
          <a:endParaRPr lang="en-US" dirty="0"/>
        </a:p>
      </dgm:t>
    </dgm:pt>
    <dgm:pt modelId="{597F3D6F-EF7E-4B8A-BC7B-BCECA33D3050}" type="parTrans" cxnId="{42A30859-567D-46C0-B3ED-5963CC0A9D60}">
      <dgm:prSet/>
      <dgm:spPr/>
      <dgm:t>
        <a:bodyPr/>
        <a:lstStyle/>
        <a:p>
          <a:endParaRPr lang="en-US"/>
        </a:p>
      </dgm:t>
    </dgm:pt>
    <dgm:pt modelId="{A109FA90-B782-4612-9B27-6478FE08C397}" type="sibTrans" cxnId="{42A30859-567D-46C0-B3ED-5963CC0A9D60}">
      <dgm:prSet/>
      <dgm:spPr/>
      <dgm:t>
        <a:bodyPr/>
        <a:lstStyle/>
        <a:p>
          <a:endParaRPr lang="en-US"/>
        </a:p>
      </dgm:t>
    </dgm:pt>
    <dgm:pt modelId="{CE83890D-36B0-4139-BD84-ACCF013B1CBD}">
      <dgm:prSet phldrT="[Text]"/>
      <dgm:spPr/>
      <dgm:t>
        <a:bodyPr/>
        <a:lstStyle/>
        <a:p>
          <a:r>
            <a:rPr lang="en-US" dirty="0" smtClean="0"/>
            <a:t>Certified Web Professional (CWP)</a:t>
          </a:r>
          <a:endParaRPr lang="en-US" dirty="0"/>
        </a:p>
      </dgm:t>
    </dgm:pt>
    <dgm:pt modelId="{F8EDCC92-1B5F-4EBE-B8AA-A0D090430B42}" type="parTrans" cxnId="{78DC70CE-4C3D-4BD9-A672-97DB31079AAE}">
      <dgm:prSet/>
      <dgm:spPr/>
    </dgm:pt>
    <dgm:pt modelId="{94346BF3-DE62-4D41-91FC-F4B73C4E2206}" type="sibTrans" cxnId="{78DC70CE-4C3D-4BD9-A672-97DB31079AAE}">
      <dgm:prSet/>
      <dgm:spPr/>
    </dgm:pt>
    <dgm:pt modelId="{D12A0436-FF8A-4460-BB06-459A645F9D1C}" type="pres">
      <dgm:prSet presAssocID="{B61C7281-B070-4D86-AF7D-70FA8EA04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782E1-270F-449C-9C5E-B4418657390F}" type="pres">
      <dgm:prSet presAssocID="{4F2E7EA1-8312-418B-AB4A-9115A8FC1E2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DDDAD-D9D6-428D-B4C1-D96178975DED}" type="pres">
      <dgm:prSet presAssocID="{A109FA90-B782-4612-9B27-6478FE08C397}" presName="sibTrans" presStyleCnt="0"/>
      <dgm:spPr/>
    </dgm:pt>
    <dgm:pt modelId="{F276067D-7963-4B14-B092-6D989A0272D7}" type="pres">
      <dgm:prSet presAssocID="{CE83890D-36B0-4139-BD84-ACCF013B1CB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D4F723-B591-466B-9588-DFC5FB497A15}" type="presOf" srcId="{CE83890D-36B0-4139-BD84-ACCF013B1CBD}" destId="{F276067D-7963-4B14-B092-6D989A0272D7}" srcOrd="0" destOrd="0" presId="urn:microsoft.com/office/officeart/2005/8/layout/default"/>
    <dgm:cxn modelId="{B34D8340-F071-47F2-8C43-608DEC4A85E0}" type="presOf" srcId="{4F2E7EA1-8312-418B-AB4A-9115A8FC1E2B}" destId="{028782E1-270F-449C-9C5E-B4418657390F}" srcOrd="0" destOrd="0" presId="urn:microsoft.com/office/officeart/2005/8/layout/default"/>
    <dgm:cxn modelId="{42A30859-567D-46C0-B3ED-5963CC0A9D60}" srcId="{B61C7281-B070-4D86-AF7D-70FA8EA04B26}" destId="{4F2E7EA1-8312-418B-AB4A-9115A8FC1E2B}" srcOrd="0" destOrd="0" parTransId="{597F3D6F-EF7E-4B8A-BC7B-BCECA33D3050}" sibTransId="{A109FA90-B782-4612-9B27-6478FE08C397}"/>
    <dgm:cxn modelId="{78DC70CE-4C3D-4BD9-A672-97DB31079AAE}" srcId="{B61C7281-B070-4D86-AF7D-70FA8EA04B26}" destId="{CE83890D-36B0-4139-BD84-ACCF013B1CBD}" srcOrd="1" destOrd="0" parTransId="{F8EDCC92-1B5F-4EBE-B8AA-A0D090430B42}" sibTransId="{94346BF3-DE62-4D41-91FC-F4B73C4E2206}"/>
    <dgm:cxn modelId="{049DE6DA-5545-47EB-A0A2-1ED4740F5FCF}" type="presOf" srcId="{B61C7281-B070-4D86-AF7D-70FA8EA04B26}" destId="{D12A0436-FF8A-4460-BB06-459A645F9D1C}" srcOrd="0" destOrd="0" presId="urn:microsoft.com/office/officeart/2005/8/layout/default"/>
    <dgm:cxn modelId="{C23F4F3B-FC03-48AE-A53E-5BD747770F72}" type="presParOf" srcId="{D12A0436-FF8A-4460-BB06-459A645F9D1C}" destId="{028782E1-270F-449C-9C5E-B4418657390F}" srcOrd="0" destOrd="0" presId="urn:microsoft.com/office/officeart/2005/8/layout/default"/>
    <dgm:cxn modelId="{870C1CDD-1A1D-4B0B-95CB-F6BF50411D87}" type="presParOf" srcId="{D12A0436-FF8A-4460-BB06-459A645F9D1C}" destId="{18EDDDAD-D9D6-428D-B4C1-D96178975DED}" srcOrd="1" destOrd="0" presId="urn:microsoft.com/office/officeart/2005/8/layout/default"/>
    <dgm:cxn modelId="{AC5B6C00-0920-449E-8E60-8571C59EA5FD}" type="presParOf" srcId="{D12A0436-FF8A-4460-BB06-459A645F9D1C}" destId="{F276067D-7963-4B14-B092-6D989A0272D7}" srcOrd="2" destOrd="0" presId="urn:microsoft.com/office/officeart/2005/8/layout/default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61C7281-B070-4D86-AF7D-70FA8EA04B26}" type="doc">
      <dgm:prSet loTypeId="urn:microsoft.com/office/officeart/2005/8/layout/defaul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A97234E-2505-4466-91AC-13917C8E6723}">
      <dgm:prSet/>
      <dgm:spPr/>
      <dgm:t>
        <a:bodyPr/>
        <a:lstStyle/>
        <a:p>
          <a:r>
            <a:rPr lang="en-US" dirty="0" smtClean="0"/>
            <a:t>IBM Certified Solutions Expert – DB2</a:t>
          </a:r>
          <a:endParaRPr lang="en-US" dirty="0"/>
        </a:p>
      </dgm:t>
    </dgm:pt>
    <dgm:pt modelId="{D8B4A427-14D6-4A85-BF20-598D4FC60EBD}" type="parTrans" cxnId="{DEE118F1-1335-468E-8941-09677FFAD8BB}">
      <dgm:prSet/>
      <dgm:spPr/>
    </dgm:pt>
    <dgm:pt modelId="{8AB0257E-D82E-48B8-AAB2-D3D6F454E65D}" type="sibTrans" cxnId="{DEE118F1-1335-468E-8941-09677FFAD8BB}">
      <dgm:prSet/>
      <dgm:spPr/>
    </dgm:pt>
    <dgm:pt modelId="{9380E1A5-435D-47E8-A335-683D76C1DC7C}">
      <dgm:prSet/>
      <dgm:spPr/>
      <dgm:t>
        <a:bodyPr/>
        <a:lstStyle/>
        <a:p>
          <a:r>
            <a:rPr lang="en-US" dirty="0" smtClean="0"/>
            <a:t>IBM Certified Solutions Expert – Informix</a:t>
          </a:r>
          <a:endParaRPr lang="en-US" dirty="0"/>
        </a:p>
      </dgm:t>
    </dgm:pt>
    <dgm:pt modelId="{F6E80E8E-DEEF-4C12-9034-12B29C41DE48}" type="parTrans" cxnId="{19FBC516-8D4B-480E-B9A4-89CBCD2095B3}">
      <dgm:prSet/>
      <dgm:spPr/>
    </dgm:pt>
    <dgm:pt modelId="{D45F2F31-1883-4DFB-A729-3BE538DF7267}" type="sibTrans" cxnId="{19FBC516-8D4B-480E-B9A4-89CBCD2095B3}">
      <dgm:prSet/>
      <dgm:spPr/>
    </dgm:pt>
    <dgm:pt modelId="{667B877D-1FE9-4718-B6DE-4432187DCCE0}">
      <dgm:prSet/>
      <dgm:spPr/>
      <dgm:t>
        <a:bodyPr/>
        <a:lstStyle/>
        <a:p>
          <a:r>
            <a:rPr lang="en-US" dirty="0" smtClean="0"/>
            <a:t>Microsoft Certified IT Professional (MCITP)</a:t>
          </a:r>
          <a:endParaRPr lang="en-US" dirty="0"/>
        </a:p>
      </dgm:t>
    </dgm:pt>
    <dgm:pt modelId="{1F3CA0B9-F4B7-4435-A135-CE0E457F219A}" type="parTrans" cxnId="{6CBF6EA9-8618-4BDC-A088-94680A7EB61A}">
      <dgm:prSet/>
      <dgm:spPr/>
    </dgm:pt>
    <dgm:pt modelId="{DD2E4F5D-1FE4-4B09-BDBC-79D4998EE4A1}" type="sibTrans" cxnId="{6CBF6EA9-8618-4BDC-A088-94680A7EB61A}">
      <dgm:prSet/>
      <dgm:spPr/>
    </dgm:pt>
    <dgm:pt modelId="{B04AC330-ACB0-43F7-8B8A-A45FF2046197}">
      <dgm:prSet/>
      <dgm:spPr/>
      <dgm:t>
        <a:bodyPr/>
        <a:lstStyle/>
        <a:p>
          <a:r>
            <a:rPr lang="en-US" dirty="0" smtClean="0"/>
            <a:t>Oracle Certified Professional (OCP)</a:t>
          </a:r>
          <a:endParaRPr lang="en-US" dirty="0"/>
        </a:p>
      </dgm:t>
    </dgm:pt>
    <dgm:pt modelId="{953F7493-D89D-4608-B837-1885603723EA}" type="parTrans" cxnId="{495AAFDE-2F58-49AB-B62C-19E4E4FB7B8B}">
      <dgm:prSet/>
      <dgm:spPr/>
    </dgm:pt>
    <dgm:pt modelId="{21CE3BB0-C5F1-4209-8644-B6461C3340C8}" type="sibTrans" cxnId="{495AAFDE-2F58-49AB-B62C-19E4E4FB7B8B}">
      <dgm:prSet/>
      <dgm:spPr/>
    </dgm:pt>
    <dgm:pt modelId="{92D92E39-E76C-4BC8-911B-EF01AFA8C678}">
      <dgm:prSet/>
      <dgm:spPr/>
      <dgm:t>
        <a:bodyPr/>
        <a:lstStyle/>
        <a:p>
          <a:r>
            <a:rPr lang="en-US" dirty="0" smtClean="0"/>
            <a:t>Sybase Certified Professional</a:t>
          </a:r>
          <a:endParaRPr lang="en-US" dirty="0"/>
        </a:p>
      </dgm:t>
    </dgm:pt>
    <dgm:pt modelId="{914F3DF2-A561-4B30-99FD-6BD81FCFFEEE}" type="parTrans" cxnId="{436F35E2-9E72-4970-AB94-A67EEB8E2605}">
      <dgm:prSet/>
      <dgm:spPr/>
    </dgm:pt>
    <dgm:pt modelId="{30719D23-3796-4BDB-95E6-A4C353780876}" type="sibTrans" cxnId="{436F35E2-9E72-4970-AB94-A67EEB8E2605}">
      <dgm:prSet/>
      <dgm:spPr/>
    </dgm:pt>
    <dgm:pt modelId="{D12A0436-FF8A-4460-BB06-459A645F9D1C}" type="pres">
      <dgm:prSet presAssocID="{B61C7281-B070-4D86-AF7D-70FA8EA04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95C233-7152-4CB8-825D-31D88DFA506A}" type="pres">
      <dgm:prSet presAssocID="{2A97234E-2505-4466-91AC-13917C8E67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B78E6-F66A-472A-B3C8-13FBAFE1CBEB}" type="pres">
      <dgm:prSet presAssocID="{8AB0257E-D82E-48B8-AAB2-D3D6F454E65D}" presName="sibTrans" presStyleCnt="0"/>
      <dgm:spPr/>
    </dgm:pt>
    <dgm:pt modelId="{69B032FB-7BB1-4A8C-AFB8-F1CAF58D2F00}" type="pres">
      <dgm:prSet presAssocID="{9380E1A5-435D-47E8-A335-683D76C1DC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F1724-1EC0-45F4-9D78-7CC5DA6E5735}" type="pres">
      <dgm:prSet presAssocID="{D45F2F31-1883-4DFB-A729-3BE538DF7267}" presName="sibTrans" presStyleCnt="0"/>
      <dgm:spPr/>
    </dgm:pt>
    <dgm:pt modelId="{1528CF59-ED80-4CA0-8FB4-4D9757A4E2DD}" type="pres">
      <dgm:prSet presAssocID="{667B877D-1FE9-4718-B6DE-4432187DCC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CE7A5-989B-4FAE-97CD-1D3D18EA23C4}" type="pres">
      <dgm:prSet presAssocID="{DD2E4F5D-1FE4-4B09-BDBC-79D4998EE4A1}" presName="sibTrans" presStyleCnt="0"/>
      <dgm:spPr/>
    </dgm:pt>
    <dgm:pt modelId="{F6094CA4-5B82-4CB9-B3CF-312C5109D3A2}" type="pres">
      <dgm:prSet presAssocID="{B04AC330-ACB0-43F7-8B8A-A45FF20461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221A7-E161-41AC-BCCF-2CAA88BA531F}" type="pres">
      <dgm:prSet presAssocID="{21CE3BB0-C5F1-4209-8644-B6461C3340C8}" presName="sibTrans" presStyleCnt="0"/>
      <dgm:spPr/>
    </dgm:pt>
    <dgm:pt modelId="{784BE1CF-BD97-45BF-B884-9985FC2311DE}" type="pres">
      <dgm:prSet presAssocID="{92D92E39-E76C-4BC8-911B-EF01AFA8C6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0164CB-2235-4F1E-9459-5D5DA198D1B1}" type="presOf" srcId="{B04AC330-ACB0-43F7-8B8A-A45FF2046197}" destId="{F6094CA4-5B82-4CB9-B3CF-312C5109D3A2}" srcOrd="0" destOrd="0" presId="urn:microsoft.com/office/officeart/2005/8/layout/default"/>
    <dgm:cxn modelId="{19FBC516-8D4B-480E-B9A4-89CBCD2095B3}" srcId="{B61C7281-B070-4D86-AF7D-70FA8EA04B26}" destId="{9380E1A5-435D-47E8-A335-683D76C1DC7C}" srcOrd="1" destOrd="0" parTransId="{F6E80E8E-DEEF-4C12-9034-12B29C41DE48}" sibTransId="{D45F2F31-1883-4DFB-A729-3BE538DF7267}"/>
    <dgm:cxn modelId="{6CBF6EA9-8618-4BDC-A088-94680A7EB61A}" srcId="{B61C7281-B070-4D86-AF7D-70FA8EA04B26}" destId="{667B877D-1FE9-4718-B6DE-4432187DCCE0}" srcOrd="2" destOrd="0" parTransId="{1F3CA0B9-F4B7-4435-A135-CE0E457F219A}" sibTransId="{DD2E4F5D-1FE4-4B09-BDBC-79D4998EE4A1}"/>
    <dgm:cxn modelId="{DEE118F1-1335-468E-8941-09677FFAD8BB}" srcId="{B61C7281-B070-4D86-AF7D-70FA8EA04B26}" destId="{2A97234E-2505-4466-91AC-13917C8E6723}" srcOrd="0" destOrd="0" parTransId="{D8B4A427-14D6-4A85-BF20-598D4FC60EBD}" sibTransId="{8AB0257E-D82E-48B8-AAB2-D3D6F454E65D}"/>
    <dgm:cxn modelId="{6A6E16E4-9F63-47BC-88D1-0E26CF5E3157}" type="presOf" srcId="{9380E1A5-435D-47E8-A335-683D76C1DC7C}" destId="{69B032FB-7BB1-4A8C-AFB8-F1CAF58D2F00}" srcOrd="0" destOrd="0" presId="urn:microsoft.com/office/officeart/2005/8/layout/default"/>
    <dgm:cxn modelId="{C84D98B0-8331-4835-9ABC-BC6269583A6A}" type="presOf" srcId="{B61C7281-B070-4D86-AF7D-70FA8EA04B26}" destId="{D12A0436-FF8A-4460-BB06-459A645F9D1C}" srcOrd="0" destOrd="0" presId="urn:microsoft.com/office/officeart/2005/8/layout/default"/>
    <dgm:cxn modelId="{495AAFDE-2F58-49AB-B62C-19E4E4FB7B8B}" srcId="{B61C7281-B070-4D86-AF7D-70FA8EA04B26}" destId="{B04AC330-ACB0-43F7-8B8A-A45FF2046197}" srcOrd="3" destOrd="0" parTransId="{953F7493-D89D-4608-B837-1885603723EA}" sibTransId="{21CE3BB0-C5F1-4209-8644-B6461C3340C8}"/>
    <dgm:cxn modelId="{D7979720-5B96-4D63-9120-0C50F3B79AE4}" type="presOf" srcId="{92D92E39-E76C-4BC8-911B-EF01AFA8C678}" destId="{784BE1CF-BD97-45BF-B884-9985FC2311DE}" srcOrd="0" destOrd="0" presId="urn:microsoft.com/office/officeart/2005/8/layout/default"/>
    <dgm:cxn modelId="{6E7A53E4-240D-45C5-A989-7F63DD8985D7}" type="presOf" srcId="{667B877D-1FE9-4718-B6DE-4432187DCCE0}" destId="{1528CF59-ED80-4CA0-8FB4-4D9757A4E2DD}" srcOrd="0" destOrd="0" presId="urn:microsoft.com/office/officeart/2005/8/layout/default"/>
    <dgm:cxn modelId="{710CE734-F049-49FC-AA98-3D6160856F6A}" type="presOf" srcId="{2A97234E-2505-4466-91AC-13917C8E6723}" destId="{0595C233-7152-4CB8-825D-31D88DFA506A}" srcOrd="0" destOrd="0" presId="urn:microsoft.com/office/officeart/2005/8/layout/default"/>
    <dgm:cxn modelId="{436F35E2-9E72-4970-AB94-A67EEB8E2605}" srcId="{B61C7281-B070-4D86-AF7D-70FA8EA04B26}" destId="{92D92E39-E76C-4BC8-911B-EF01AFA8C678}" srcOrd="4" destOrd="0" parTransId="{914F3DF2-A561-4B30-99FD-6BD81FCFFEEE}" sibTransId="{30719D23-3796-4BDB-95E6-A4C353780876}"/>
    <dgm:cxn modelId="{B365007E-FEAC-4287-A7C7-E4F0A155BE6E}" type="presParOf" srcId="{D12A0436-FF8A-4460-BB06-459A645F9D1C}" destId="{0595C233-7152-4CB8-825D-31D88DFA506A}" srcOrd="0" destOrd="0" presId="urn:microsoft.com/office/officeart/2005/8/layout/default"/>
    <dgm:cxn modelId="{06D383A3-96C8-452C-A7B6-806679162C95}" type="presParOf" srcId="{D12A0436-FF8A-4460-BB06-459A645F9D1C}" destId="{57CB78E6-F66A-472A-B3C8-13FBAFE1CBEB}" srcOrd="1" destOrd="0" presId="urn:microsoft.com/office/officeart/2005/8/layout/default"/>
    <dgm:cxn modelId="{0A256FAA-D5A2-47CC-B4FD-C94B1E1DB788}" type="presParOf" srcId="{D12A0436-FF8A-4460-BB06-459A645F9D1C}" destId="{69B032FB-7BB1-4A8C-AFB8-F1CAF58D2F00}" srcOrd="2" destOrd="0" presId="urn:microsoft.com/office/officeart/2005/8/layout/default"/>
    <dgm:cxn modelId="{5E116EB0-D8AF-4DFE-AF82-B7BE65123811}" type="presParOf" srcId="{D12A0436-FF8A-4460-BB06-459A645F9D1C}" destId="{4CBF1724-1EC0-45F4-9D78-7CC5DA6E5735}" srcOrd="3" destOrd="0" presId="urn:microsoft.com/office/officeart/2005/8/layout/default"/>
    <dgm:cxn modelId="{BC1AC110-DA82-4C75-BAB9-41623B3426FF}" type="presParOf" srcId="{D12A0436-FF8A-4460-BB06-459A645F9D1C}" destId="{1528CF59-ED80-4CA0-8FB4-4D9757A4E2DD}" srcOrd="4" destOrd="0" presId="urn:microsoft.com/office/officeart/2005/8/layout/default"/>
    <dgm:cxn modelId="{62B81492-E279-47B7-B6FD-563EBDBE22A2}" type="presParOf" srcId="{D12A0436-FF8A-4460-BB06-459A645F9D1C}" destId="{59ACE7A5-989B-4FAE-97CD-1D3D18EA23C4}" srcOrd="5" destOrd="0" presId="urn:microsoft.com/office/officeart/2005/8/layout/default"/>
    <dgm:cxn modelId="{71B2B099-4DB7-456B-BDD7-D6067D7F357E}" type="presParOf" srcId="{D12A0436-FF8A-4460-BB06-459A645F9D1C}" destId="{F6094CA4-5B82-4CB9-B3CF-312C5109D3A2}" srcOrd="6" destOrd="0" presId="urn:microsoft.com/office/officeart/2005/8/layout/default"/>
    <dgm:cxn modelId="{A74F8B72-7B9A-4BE0-AD5D-087389DC2CBB}" type="presParOf" srcId="{D12A0436-FF8A-4460-BB06-459A645F9D1C}" destId="{FAD221A7-E161-41AC-BCCF-2CAA88BA531F}" srcOrd="7" destOrd="0" presId="urn:microsoft.com/office/officeart/2005/8/layout/default"/>
    <dgm:cxn modelId="{D0D14D73-037E-48E6-B593-D38FCB11B993}" type="presParOf" srcId="{D12A0436-FF8A-4460-BB06-459A645F9D1C}" destId="{784BE1CF-BD97-45BF-B884-9985FC2311DE}" srcOrd="8" destOrd="0" presId="urn:microsoft.com/office/officeart/2005/8/layout/default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Strong demand for computer and IT professionals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040F4B92-16C0-47F6-AF6A-E46F5D447E92}">
      <dgm:prSet/>
      <dgm:spPr/>
      <dgm:t>
        <a:bodyPr/>
        <a:lstStyle/>
        <a:p>
          <a:r>
            <a:rPr lang="en-US" dirty="0" smtClean="0"/>
            <a:t>Variety of available computer-related careers</a:t>
          </a:r>
          <a:endParaRPr lang="en-US" dirty="0"/>
        </a:p>
      </dgm:t>
    </dgm:pt>
    <dgm:pt modelId="{6E3F8B1D-E30D-4381-970A-E1AC23F48A54}" type="parTrans" cxnId="{A69160F1-63FD-4EBE-B089-0E314DCEBA05}">
      <dgm:prSet/>
      <dgm:spPr/>
    </dgm:pt>
    <dgm:pt modelId="{BE2C2228-DD11-4BC4-B910-5752E328B94A}" type="sibTrans" cxnId="{A69160F1-63FD-4EBE-B089-0E314DCEBA05}">
      <dgm:prSet/>
      <dgm:spPr/>
    </dgm:pt>
    <dgm:pt modelId="{F74FAF56-B7B6-47B5-A95E-E332FE1A2D75}">
      <dgm:prSet/>
      <dgm:spPr/>
      <dgm:t>
        <a:bodyPr/>
        <a:lstStyle/>
        <a:p>
          <a:r>
            <a:rPr lang="en-US" dirty="0" smtClean="0"/>
            <a:t>Computer education at trade schools, computer-related majors at colleges and universities, job searches, career development planning, professional organizations, and professional growth</a:t>
          </a:r>
          <a:endParaRPr lang="en-US" dirty="0"/>
        </a:p>
      </dgm:t>
    </dgm:pt>
    <dgm:pt modelId="{716412BA-7EFE-4DF6-A5B9-A00BB8A5BD8A}" type="parTrans" cxnId="{F1047624-EBEE-4C9D-8175-1130B0DAEB07}">
      <dgm:prSet/>
      <dgm:spPr/>
    </dgm:pt>
    <dgm:pt modelId="{1FE41B7A-53CA-4E44-8C12-3F4631A1E8A9}" type="sibTrans" cxnId="{F1047624-EBEE-4C9D-8175-1130B0DAEB07}">
      <dgm:prSet/>
      <dgm:spPr/>
    </dgm:pt>
    <dgm:pt modelId="{2EB94499-C885-4241-A038-A4E04750EB0E}">
      <dgm:prSet/>
      <dgm:spPr/>
      <dgm:t>
        <a:bodyPr/>
        <a:lstStyle/>
        <a:p>
          <a:r>
            <a:rPr lang="en-US" dirty="0" smtClean="0"/>
            <a:t>Certification preparation, examinations, and resources</a:t>
          </a:r>
          <a:endParaRPr lang="en-US" dirty="0"/>
        </a:p>
      </dgm:t>
    </dgm:pt>
    <dgm:pt modelId="{292BDAB0-2F26-42F5-A818-DB6E276B2C75}" type="parTrans" cxnId="{8D02CE87-F935-4A7A-903F-753F1AA5C370}">
      <dgm:prSet/>
      <dgm:spPr/>
    </dgm:pt>
    <dgm:pt modelId="{B0F38566-1CA0-4115-95B2-5525F787AD7C}" type="sibTrans" cxnId="{8D02CE87-F935-4A7A-903F-753F1AA5C370}">
      <dgm:prSet/>
      <dgm:spPr/>
    </dgm:pt>
    <dgm:pt modelId="{246D6EF6-78B3-42C5-9203-B7C82D1D7CF3}">
      <dgm:prSet/>
      <dgm:spPr/>
      <dgm:t>
        <a:bodyPr/>
        <a:lstStyle/>
        <a:p>
          <a:r>
            <a:rPr lang="en-US" dirty="0" smtClean="0"/>
            <a:t>Specific certifications</a:t>
          </a:r>
          <a:endParaRPr lang="en-US" dirty="0"/>
        </a:p>
      </dgm:t>
    </dgm:pt>
    <dgm:pt modelId="{D72F80B6-4244-4708-8EDA-DD18D31A4B66}" type="parTrans" cxnId="{91EC3229-7BCA-4BD7-80FA-4E01A4945305}">
      <dgm:prSet/>
      <dgm:spPr/>
    </dgm:pt>
    <dgm:pt modelId="{B2994893-67AE-45FE-AAAE-AD767C2C5812}" type="sibTrans" cxnId="{91EC3229-7BCA-4BD7-80FA-4E01A4945305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1BF7ADC6-1989-45FB-B91F-C1E121F7BEDB}" type="pres">
      <dgm:prSet presAssocID="{040F4B92-16C0-47F6-AF6A-E46F5D447E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FB7C0-FDD2-48F1-BF90-7D43CB1FA690}" type="pres">
      <dgm:prSet presAssocID="{BE2C2228-DD11-4BC4-B910-5752E328B94A}" presName="sibTrans" presStyleCnt="0"/>
      <dgm:spPr/>
    </dgm:pt>
    <dgm:pt modelId="{2B9D2F25-64F2-40A6-A31D-86558AD2216F}" type="pres">
      <dgm:prSet presAssocID="{F74FAF56-B7B6-47B5-A95E-E332FE1A2D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A092E-51CD-4AB4-90BE-C270BDDA9EA8}" type="pres">
      <dgm:prSet presAssocID="{1FE41B7A-53CA-4E44-8C12-3F4631A1E8A9}" presName="sibTrans" presStyleCnt="0"/>
      <dgm:spPr/>
    </dgm:pt>
    <dgm:pt modelId="{9B2BA875-1F20-42DC-8151-1B7252A69A9F}" type="pres">
      <dgm:prSet presAssocID="{2EB94499-C885-4241-A038-A4E04750EB0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69A45-814A-4FF2-817A-DCEDA2C3D6D4}" type="pres">
      <dgm:prSet presAssocID="{B0F38566-1CA0-4115-95B2-5525F787AD7C}" presName="sibTrans" presStyleCnt="0"/>
      <dgm:spPr/>
    </dgm:pt>
    <dgm:pt modelId="{54C0DD43-1719-4480-8AA4-0D11CFD51F76}" type="pres">
      <dgm:prSet presAssocID="{246D6EF6-78B3-42C5-9203-B7C82D1D7C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2CE87-F935-4A7A-903F-753F1AA5C370}" srcId="{CF85102C-52AA-4C9D-8775-2FF712ADBFCB}" destId="{2EB94499-C885-4241-A038-A4E04750EB0E}" srcOrd="3" destOrd="0" parTransId="{292BDAB0-2F26-42F5-A818-DB6E276B2C75}" sibTransId="{B0F38566-1CA0-4115-95B2-5525F787AD7C}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F1047624-EBEE-4C9D-8175-1130B0DAEB07}" srcId="{CF85102C-52AA-4C9D-8775-2FF712ADBFCB}" destId="{F74FAF56-B7B6-47B5-A95E-E332FE1A2D75}" srcOrd="2" destOrd="0" parTransId="{716412BA-7EFE-4DF6-A5B9-A00BB8A5BD8A}" sibTransId="{1FE41B7A-53CA-4E44-8C12-3F4631A1E8A9}"/>
    <dgm:cxn modelId="{C76FD7D7-CC23-496E-98CC-F92B59B05374}" type="presOf" srcId="{246D6EF6-78B3-42C5-9203-B7C82D1D7CF3}" destId="{54C0DD43-1719-4480-8AA4-0D11CFD51F76}" srcOrd="0" destOrd="0" presId="urn:microsoft.com/office/officeart/2005/8/layout/default"/>
    <dgm:cxn modelId="{EB8C29AB-EE66-4EA0-94DF-EF290CD38D9E}" type="presOf" srcId="{F74FAF56-B7B6-47B5-A95E-E332FE1A2D75}" destId="{2B9D2F25-64F2-40A6-A31D-86558AD2216F}" srcOrd="0" destOrd="0" presId="urn:microsoft.com/office/officeart/2005/8/layout/default"/>
    <dgm:cxn modelId="{45050640-741E-4168-B25E-D63FCDBA1AED}" type="presOf" srcId="{2EB94499-C885-4241-A038-A4E04750EB0E}" destId="{9B2BA875-1F20-42DC-8151-1B7252A69A9F}" srcOrd="0" destOrd="0" presId="urn:microsoft.com/office/officeart/2005/8/layout/default"/>
    <dgm:cxn modelId="{A69160F1-63FD-4EBE-B089-0E314DCEBA05}" srcId="{CF85102C-52AA-4C9D-8775-2FF712ADBFCB}" destId="{040F4B92-16C0-47F6-AF6A-E46F5D447E92}" srcOrd="1" destOrd="0" parTransId="{6E3F8B1D-E30D-4381-970A-E1AC23F48A54}" sibTransId="{BE2C2228-DD11-4BC4-B910-5752E328B94A}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AB312027-4A44-4A44-8B8F-333E0C031EF0}" type="presOf" srcId="{040F4B92-16C0-47F6-AF6A-E46F5D447E92}" destId="{1BF7ADC6-1989-45FB-B91F-C1E121F7BEDB}" srcOrd="0" destOrd="0" presId="urn:microsoft.com/office/officeart/2005/8/layout/default"/>
    <dgm:cxn modelId="{91EC3229-7BCA-4BD7-80FA-4E01A4945305}" srcId="{CF85102C-52AA-4C9D-8775-2FF712ADBFCB}" destId="{246D6EF6-78B3-42C5-9203-B7C82D1D7CF3}" srcOrd="4" destOrd="0" parTransId="{D72F80B6-4244-4708-8EDA-DD18D31A4B66}" sibTransId="{B2994893-67AE-45FE-AAAE-AD767C2C5812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D3D98291-CEC2-4BEE-B866-530AB9E25110}" type="presParOf" srcId="{83D7DC62-EB60-457E-92F5-18866EA92871}" destId="{9563B308-9D7E-4AEF-8E39-DF2C5AADD5BC}" srcOrd="1" destOrd="0" presId="urn:microsoft.com/office/officeart/2005/8/layout/default"/>
    <dgm:cxn modelId="{A659AF3D-B249-4BE8-A813-564CAC96D2E5}" type="presParOf" srcId="{83D7DC62-EB60-457E-92F5-18866EA92871}" destId="{1BF7ADC6-1989-45FB-B91F-C1E121F7BEDB}" srcOrd="2" destOrd="0" presId="urn:microsoft.com/office/officeart/2005/8/layout/default"/>
    <dgm:cxn modelId="{AF47EBA8-7970-4A9B-9A6E-8C2F6873B56F}" type="presParOf" srcId="{83D7DC62-EB60-457E-92F5-18866EA92871}" destId="{52DFB7C0-FDD2-48F1-BF90-7D43CB1FA690}" srcOrd="3" destOrd="0" presId="urn:microsoft.com/office/officeart/2005/8/layout/default"/>
    <dgm:cxn modelId="{52F3DF0B-A11E-492C-8FC6-1CFAFA8802D0}" type="presParOf" srcId="{83D7DC62-EB60-457E-92F5-18866EA92871}" destId="{2B9D2F25-64F2-40A6-A31D-86558AD2216F}" srcOrd="4" destOrd="0" presId="urn:microsoft.com/office/officeart/2005/8/layout/default"/>
    <dgm:cxn modelId="{7FEB1D6F-A9F1-4541-BF57-A2B3005E9B3A}" type="presParOf" srcId="{83D7DC62-EB60-457E-92F5-18866EA92871}" destId="{968A092E-51CD-4AB4-90BE-C270BDDA9EA8}" srcOrd="5" destOrd="0" presId="urn:microsoft.com/office/officeart/2005/8/layout/default"/>
    <dgm:cxn modelId="{C7D9C48B-8EF3-4E85-9ABF-1EBEE3532F8F}" type="presParOf" srcId="{83D7DC62-EB60-457E-92F5-18866EA92871}" destId="{9B2BA875-1F20-42DC-8151-1B7252A69A9F}" srcOrd="6" destOrd="0" presId="urn:microsoft.com/office/officeart/2005/8/layout/default"/>
    <dgm:cxn modelId="{FA0F5C2D-7BD9-4D49-9DCD-F673102098B3}" type="presParOf" srcId="{83D7DC62-EB60-457E-92F5-18866EA92871}" destId="{B3C69A45-814A-4FF2-817A-DCEDA2C3D6D4}" srcOrd="7" destOrd="0" presId="urn:microsoft.com/office/officeart/2005/8/layout/default"/>
    <dgm:cxn modelId="{B3DA3D23-0830-4F28-9A5D-9D7564905AAD}" type="presParOf" srcId="{83D7DC62-EB60-457E-92F5-18866EA92871}" destId="{54C0DD43-1719-4480-8AA4-0D11CFD51F76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9A702-83EA-4F87-9F50-A6029B72457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11E48-F04F-42D0-BB93-27B973E04B4E}">
      <dgm:prSet phldrT="[Text]"/>
      <dgm:spPr/>
      <dgm:t>
        <a:bodyPr/>
        <a:lstStyle/>
        <a:p>
          <a:r>
            <a:rPr lang="en-US" dirty="0" smtClean="0"/>
            <a:t>General business and government organizations and their IT departments</a:t>
          </a:r>
          <a:endParaRPr lang="en-US" dirty="0"/>
        </a:p>
      </dgm:t>
    </dgm:pt>
    <dgm:pt modelId="{C17E5140-A2FD-4AD3-B017-46770A198BA9}" type="parTrans" cxnId="{0C210024-FC22-4453-AECC-7276637136CE}">
      <dgm:prSet/>
      <dgm:spPr/>
      <dgm:t>
        <a:bodyPr/>
        <a:lstStyle/>
        <a:p>
          <a:endParaRPr lang="en-US"/>
        </a:p>
      </dgm:t>
    </dgm:pt>
    <dgm:pt modelId="{CD021246-BC8C-4123-B075-DB8236F4792B}" type="sibTrans" cxnId="{0C210024-FC22-4453-AECC-7276637136CE}">
      <dgm:prSet/>
      <dgm:spPr/>
      <dgm:t>
        <a:bodyPr/>
        <a:lstStyle/>
        <a:p>
          <a:endParaRPr lang="en-US"/>
        </a:p>
      </dgm:t>
    </dgm:pt>
    <dgm:pt modelId="{F0537E5F-CA23-42C3-9479-76BC72EF2AF8}">
      <dgm:prSet phldrT="[Text]"/>
      <dgm:spPr/>
      <dgm:t>
        <a:bodyPr/>
        <a:lstStyle/>
        <a:p>
          <a:r>
            <a:rPr lang="en-US" dirty="0" smtClean="0"/>
            <a:t>Computer equipment field</a:t>
          </a:r>
          <a:endParaRPr lang="en-US" dirty="0"/>
        </a:p>
      </dgm:t>
    </dgm:pt>
    <dgm:pt modelId="{50F0F92A-4DDB-47F6-8F49-A90424D1F860}" type="parTrans" cxnId="{B75F2040-6AA7-4EA2-97BD-EAC9A7463C4D}">
      <dgm:prSet/>
      <dgm:spPr/>
      <dgm:t>
        <a:bodyPr/>
        <a:lstStyle/>
        <a:p>
          <a:endParaRPr lang="en-US"/>
        </a:p>
      </dgm:t>
    </dgm:pt>
    <dgm:pt modelId="{6CC4E3B8-A770-4490-8FA7-97FCA11DBA59}" type="sibTrans" cxnId="{B75F2040-6AA7-4EA2-97BD-EAC9A7463C4D}">
      <dgm:prSet/>
      <dgm:spPr/>
      <dgm:t>
        <a:bodyPr/>
        <a:lstStyle/>
        <a:p>
          <a:endParaRPr lang="en-US"/>
        </a:p>
      </dgm:t>
    </dgm:pt>
    <dgm:pt modelId="{C81C0AFF-0668-4573-9947-4664F3B4416C}">
      <dgm:prSet phldrT="[Text]"/>
      <dgm:spPr/>
      <dgm:t>
        <a:bodyPr/>
        <a:lstStyle/>
        <a:p>
          <a:r>
            <a:rPr lang="en-US" dirty="0" smtClean="0"/>
            <a:t>Computer software field</a:t>
          </a:r>
          <a:endParaRPr lang="en-US" dirty="0"/>
        </a:p>
      </dgm:t>
    </dgm:pt>
    <dgm:pt modelId="{F66C401B-1DE6-4817-AA09-A975176D8BE7}" type="parTrans" cxnId="{5295FEA0-CC6B-4C5B-B637-3DA650C12F88}">
      <dgm:prSet/>
      <dgm:spPr/>
      <dgm:t>
        <a:bodyPr/>
        <a:lstStyle/>
        <a:p>
          <a:endParaRPr lang="en-US"/>
        </a:p>
      </dgm:t>
    </dgm:pt>
    <dgm:pt modelId="{DDFCE543-1006-49EC-93D3-FBC0EFAD2B19}" type="sibTrans" cxnId="{5295FEA0-CC6B-4C5B-B637-3DA650C12F88}">
      <dgm:prSet/>
      <dgm:spPr/>
      <dgm:t>
        <a:bodyPr/>
        <a:lstStyle/>
        <a:p>
          <a:endParaRPr lang="en-US"/>
        </a:p>
      </dgm:t>
    </dgm:pt>
    <dgm:pt modelId="{A1C0141E-0449-4D2B-A6E8-E24F824A57B0}">
      <dgm:prSet phldrT="[Text]"/>
      <dgm:spPr/>
      <dgm:t>
        <a:bodyPr/>
        <a:lstStyle/>
        <a:p>
          <a:r>
            <a:rPr lang="en-US" dirty="0" smtClean="0"/>
            <a:t>Computer service and repair field</a:t>
          </a:r>
          <a:endParaRPr lang="en-US" dirty="0"/>
        </a:p>
      </dgm:t>
    </dgm:pt>
    <dgm:pt modelId="{3EFFFA46-6DAB-44FE-AFF5-461D4EA4F0CC}" type="parTrans" cxnId="{D9BB3E85-E345-4FF4-A109-F9464C3D5D4C}">
      <dgm:prSet/>
      <dgm:spPr/>
      <dgm:t>
        <a:bodyPr/>
        <a:lstStyle/>
        <a:p>
          <a:endParaRPr lang="en-US"/>
        </a:p>
      </dgm:t>
    </dgm:pt>
    <dgm:pt modelId="{7D6C7DB3-7367-4190-9D97-BD511A59D868}" type="sibTrans" cxnId="{D9BB3E85-E345-4FF4-A109-F9464C3D5D4C}">
      <dgm:prSet/>
      <dgm:spPr/>
      <dgm:t>
        <a:bodyPr/>
        <a:lstStyle/>
        <a:p>
          <a:endParaRPr lang="en-US"/>
        </a:p>
      </dgm:t>
    </dgm:pt>
    <dgm:pt modelId="{2C2E5C9E-6FBF-4BF5-B46C-7EF9A7880586}">
      <dgm:prSet phldrT="[Text]"/>
      <dgm:spPr/>
      <dgm:t>
        <a:bodyPr/>
        <a:lstStyle/>
        <a:p>
          <a:r>
            <a:rPr lang="en-US" dirty="0" smtClean="0"/>
            <a:t>Computer sales</a:t>
          </a:r>
          <a:endParaRPr lang="en-US" dirty="0"/>
        </a:p>
      </dgm:t>
    </dgm:pt>
    <dgm:pt modelId="{89179EDD-377D-42F6-9484-A97FE256EEAC}" type="parTrans" cxnId="{1A840D7F-CBE3-410A-B86C-5E53381FFB48}">
      <dgm:prSet/>
      <dgm:spPr/>
      <dgm:t>
        <a:bodyPr/>
        <a:lstStyle/>
        <a:p>
          <a:endParaRPr lang="en-US"/>
        </a:p>
      </dgm:t>
    </dgm:pt>
    <dgm:pt modelId="{4E50B1D6-256C-4874-A697-9DE68948C9BA}" type="sibTrans" cxnId="{1A840D7F-CBE3-410A-B86C-5E53381FFB48}">
      <dgm:prSet/>
      <dgm:spPr/>
      <dgm:t>
        <a:bodyPr/>
        <a:lstStyle/>
        <a:p>
          <a:endParaRPr lang="en-US"/>
        </a:p>
      </dgm:t>
    </dgm:pt>
    <dgm:pt modelId="{92F804BB-25BC-41FB-9DA2-59252D81AB92}">
      <dgm:prSet phldrT="[Text]"/>
      <dgm:spPr/>
      <dgm:t>
        <a:bodyPr/>
        <a:lstStyle/>
        <a:p>
          <a:r>
            <a:rPr lang="en-US" dirty="0" smtClean="0"/>
            <a:t>Computer education and training field</a:t>
          </a:r>
          <a:endParaRPr lang="en-US" dirty="0"/>
        </a:p>
      </dgm:t>
    </dgm:pt>
    <dgm:pt modelId="{D8734656-4538-4864-B29A-AF105C61EDAD}" type="parTrans" cxnId="{C463787C-FDDA-44B7-A587-A1DCC2A1CD6F}">
      <dgm:prSet/>
      <dgm:spPr/>
      <dgm:t>
        <a:bodyPr/>
        <a:lstStyle/>
        <a:p>
          <a:endParaRPr lang="en-US"/>
        </a:p>
      </dgm:t>
    </dgm:pt>
    <dgm:pt modelId="{8688DDF9-33C3-4768-A724-1C8F45DD33A5}" type="sibTrans" cxnId="{C463787C-FDDA-44B7-A587-A1DCC2A1CD6F}">
      <dgm:prSet/>
      <dgm:spPr/>
      <dgm:t>
        <a:bodyPr/>
        <a:lstStyle/>
        <a:p>
          <a:endParaRPr lang="en-US"/>
        </a:p>
      </dgm:t>
    </dgm:pt>
    <dgm:pt modelId="{7C5804F4-F792-408E-8812-851798B92741}">
      <dgm:prSet phldrT="[Text]"/>
      <dgm:spPr/>
      <dgm:t>
        <a:bodyPr/>
        <a:lstStyle/>
        <a:p>
          <a:r>
            <a:rPr lang="en-US" dirty="0" smtClean="0"/>
            <a:t>IT consulting</a:t>
          </a:r>
          <a:endParaRPr lang="en-US" dirty="0"/>
        </a:p>
      </dgm:t>
    </dgm:pt>
    <dgm:pt modelId="{74656A32-33B2-4201-9979-DF48E295FC2C}" type="parTrans" cxnId="{BE937C5A-BD2D-40DC-9F40-1AB29BCE5887}">
      <dgm:prSet/>
      <dgm:spPr/>
      <dgm:t>
        <a:bodyPr/>
        <a:lstStyle/>
        <a:p>
          <a:endParaRPr lang="en-US"/>
        </a:p>
      </dgm:t>
    </dgm:pt>
    <dgm:pt modelId="{2E7F8519-D686-44A6-AE30-721C10A84084}" type="sibTrans" cxnId="{BE937C5A-BD2D-40DC-9F40-1AB29BCE5887}">
      <dgm:prSet/>
      <dgm:spPr/>
      <dgm:t>
        <a:bodyPr/>
        <a:lstStyle/>
        <a:p>
          <a:endParaRPr lang="en-US"/>
        </a:p>
      </dgm:t>
    </dgm:pt>
    <dgm:pt modelId="{99D66DAD-0EAD-41C7-85AF-C8A6AD6C3FCE}" type="pres">
      <dgm:prSet presAssocID="{2B49A702-83EA-4F87-9F50-A6029B7245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CFA71-341B-479F-87C4-560953F208F7}" type="pres">
      <dgm:prSet presAssocID="{17811E48-F04F-42D0-BB93-27B973E04B4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6953D-47B9-40AD-981A-D24A1AFA32C3}" type="pres">
      <dgm:prSet presAssocID="{CD021246-BC8C-4123-B075-DB8236F4792B}" presName="sibTrans" presStyleCnt="0"/>
      <dgm:spPr/>
    </dgm:pt>
    <dgm:pt modelId="{4436A033-E42C-4080-976B-4BB01D3254C4}" type="pres">
      <dgm:prSet presAssocID="{F0537E5F-CA23-42C3-9479-76BC72EF2AF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87EC0-FC6A-4BA3-8ACA-A45F2FFE1CCB}" type="pres">
      <dgm:prSet presAssocID="{6CC4E3B8-A770-4490-8FA7-97FCA11DBA59}" presName="sibTrans" presStyleCnt="0"/>
      <dgm:spPr/>
    </dgm:pt>
    <dgm:pt modelId="{8CF5E457-82D4-4BDC-BC77-EF1CA66362FD}" type="pres">
      <dgm:prSet presAssocID="{C81C0AFF-0668-4573-9947-4664F3B4416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E168C-E064-4DF7-BBD8-B98FF794A408}" type="pres">
      <dgm:prSet presAssocID="{DDFCE543-1006-49EC-93D3-FBC0EFAD2B19}" presName="sibTrans" presStyleCnt="0"/>
      <dgm:spPr/>
    </dgm:pt>
    <dgm:pt modelId="{7C403FB9-EEC3-4D46-A61A-C7E04E1D98D5}" type="pres">
      <dgm:prSet presAssocID="{A1C0141E-0449-4D2B-A6E8-E24F824A57B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C025-46FE-4174-932E-ADF9973B2CA8}" type="pres">
      <dgm:prSet presAssocID="{7D6C7DB3-7367-4190-9D97-BD511A59D868}" presName="sibTrans" presStyleCnt="0"/>
      <dgm:spPr/>
    </dgm:pt>
    <dgm:pt modelId="{1BD2BCE2-F16B-4408-93CB-39B2D1A85CF1}" type="pres">
      <dgm:prSet presAssocID="{2C2E5C9E-6FBF-4BF5-B46C-7EF9A788058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9C7B5-CC61-405B-BF90-08F478E04BFA}" type="pres">
      <dgm:prSet presAssocID="{4E50B1D6-256C-4874-A697-9DE68948C9BA}" presName="sibTrans" presStyleCnt="0"/>
      <dgm:spPr/>
    </dgm:pt>
    <dgm:pt modelId="{923D7987-B51F-485D-8846-ECAA5773282E}" type="pres">
      <dgm:prSet presAssocID="{92F804BB-25BC-41FB-9DA2-59252D81AB9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44232-CB14-470F-AF41-0A3CA846A745}" type="pres">
      <dgm:prSet presAssocID="{8688DDF9-33C3-4768-A724-1C8F45DD33A5}" presName="sibTrans" presStyleCnt="0"/>
      <dgm:spPr/>
    </dgm:pt>
    <dgm:pt modelId="{FFBBA0F7-BAE3-4567-AEEC-8B1C847B9CFD}" type="pres">
      <dgm:prSet presAssocID="{7C5804F4-F792-408E-8812-851798B9274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10024-FC22-4453-AECC-7276637136CE}" srcId="{2B49A702-83EA-4F87-9F50-A6029B724577}" destId="{17811E48-F04F-42D0-BB93-27B973E04B4E}" srcOrd="0" destOrd="0" parTransId="{C17E5140-A2FD-4AD3-B017-46770A198BA9}" sibTransId="{CD021246-BC8C-4123-B075-DB8236F4792B}"/>
    <dgm:cxn modelId="{BE937C5A-BD2D-40DC-9F40-1AB29BCE5887}" srcId="{2B49A702-83EA-4F87-9F50-A6029B724577}" destId="{7C5804F4-F792-408E-8812-851798B92741}" srcOrd="6" destOrd="0" parTransId="{74656A32-33B2-4201-9979-DF48E295FC2C}" sibTransId="{2E7F8519-D686-44A6-AE30-721C10A84084}"/>
    <dgm:cxn modelId="{D9BB3E85-E345-4FF4-A109-F9464C3D5D4C}" srcId="{2B49A702-83EA-4F87-9F50-A6029B724577}" destId="{A1C0141E-0449-4D2B-A6E8-E24F824A57B0}" srcOrd="3" destOrd="0" parTransId="{3EFFFA46-6DAB-44FE-AFF5-461D4EA4F0CC}" sibTransId="{7D6C7DB3-7367-4190-9D97-BD511A59D868}"/>
    <dgm:cxn modelId="{C463787C-FDDA-44B7-A587-A1DCC2A1CD6F}" srcId="{2B49A702-83EA-4F87-9F50-A6029B724577}" destId="{92F804BB-25BC-41FB-9DA2-59252D81AB92}" srcOrd="5" destOrd="0" parTransId="{D8734656-4538-4864-B29A-AF105C61EDAD}" sibTransId="{8688DDF9-33C3-4768-A724-1C8F45DD33A5}"/>
    <dgm:cxn modelId="{5295FEA0-CC6B-4C5B-B637-3DA650C12F88}" srcId="{2B49A702-83EA-4F87-9F50-A6029B724577}" destId="{C81C0AFF-0668-4573-9947-4664F3B4416C}" srcOrd="2" destOrd="0" parTransId="{F66C401B-1DE6-4817-AA09-A975176D8BE7}" sibTransId="{DDFCE543-1006-49EC-93D3-FBC0EFAD2B19}"/>
    <dgm:cxn modelId="{B1D2DDAA-4648-446F-BEDD-34F7FA3A38D6}" type="presOf" srcId="{A1C0141E-0449-4D2B-A6E8-E24F824A57B0}" destId="{7C403FB9-EEC3-4D46-A61A-C7E04E1D98D5}" srcOrd="0" destOrd="0" presId="urn:microsoft.com/office/officeart/2005/8/layout/default"/>
    <dgm:cxn modelId="{16038032-4049-43EE-B96D-BB751F03B538}" type="presOf" srcId="{C81C0AFF-0668-4573-9947-4664F3B4416C}" destId="{8CF5E457-82D4-4BDC-BC77-EF1CA66362FD}" srcOrd="0" destOrd="0" presId="urn:microsoft.com/office/officeart/2005/8/layout/default"/>
    <dgm:cxn modelId="{1A840D7F-CBE3-410A-B86C-5E53381FFB48}" srcId="{2B49A702-83EA-4F87-9F50-A6029B724577}" destId="{2C2E5C9E-6FBF-4BF5-B46C-7EF9A7880586}" srcOrd="4" destOrd="0" parTransId="{89179EDD-377D-42F6-9484-A97FE256EEAC}" sibTransId="{4E50B1D6-256C-4874-A697-9DE68948C9BA}"/>
    <dgm:cxn modelId="{07AE4A87-BD68-4C76-9D58-29FF3042641B}" type="presOf" srcId="{17811E48-F04F-42D0-BB93-27B973E04B4E}" destId="{80DCFA71-341B-479F-87C4-560953F208F7}" srcOrd="0" destOrd="0" presId="urn:microsoft.com/office/officeart/2005/8/layout/default"/>
    <dgm:cxn modelId="{89DB21C5-7ED8-4730-8459-DF379B5C2B41}" type="presOf" srcId="{2C2E5C9E-6FBF-4BF5-B46C-7EF9A7880586}" destId="{1BD2BCE2-F16B-4408-93CB-39B2D1A85CF1}" srcOrd="0" destOrd="0" presId="urn:microsoft.com/office/officeart/2005/8/layout/default"/>
    <dgm:cxn modelId="{B75F2040-6AA7-4EA2-97BD-EAC9A7463C4D}" srcId="{2B49A702-83EA-4F87-9F50-A6029B724577}" destId="{F0537E5F-CA23-42C3-9479-76BC72EF2AF8}" srcOrd="1" destOrd="0" parTransId="{50F0F92A-4DDB-47F6-8F49-A90424D1F860}" sibTransId="{6CC4E3B8-A770-4490-8FA7-97FCA11DBA59}"/>
    <dgm:cxn modelId="{3E6552CC-A7F4-429F-B1EF-D513EDCD2285}" type="presOf" srcId="{92F804BB-25BC-41FB-9DA2-59252D81AB92}" destId="{923D7987-B51F-485D-8846-ECAA5773282E}" srcOrd="0" destOrd="0" presId="urn:microsoft.com/office/officeart/2005/8/layout/default"/>
    <dgm:cxn modelId="{1FFA03F8-89AD-4AFF-80FD-F246CA6DF608}" type="presOf" srcId="{7C5804F4-F792-408E-8812-851798B92741}" destId="{FFBBA0F7-BAE3-4567-AEEC-8B1C847B9CFD}" srcOrd="0" destOrd="0" presId="urn:microsoft.com/office/officeart/2005/8/layout/default"/>
    <dgm:cxn modelId="{3578D8E9-3BF2-4C42-85CC-F6101375CB8E}" type="presOf" srcId="{F0537E5F-CA23-42C3-9479-76BC72EF2AF8}" destId="{4436A033-E42C-4080-976B-4BB01D3254C4}" srcOrd="0" destOrd="0" presId="urn:microsoft.com/office/officeart/2005/8/layout/default"/>
    <dgm:cxn modelId="{EF334C43-D873-42D6-A9F0-58671DA2786B}" type="presOf" srcId="{2B49A702-83EA-4F87-9F50-A6029B724577}" destId="{99D66DAD-0EAD-41C7-85AF-C8A6AD6C3FCE}" srcOrd="0" destOrd="0" presId="urn:microsoft.com/office/officeart/2005/8/layout/default"/>
    <dgm:cxn modelId="{0CE23543-8305-4114-9A47-C079173354DE}" type="presParOf" srcId="{99D66DAD-0EAD-41C7-85AF-C8A6AD6C3FCE}" destId="{80DCFA71-341B-479F-87C4-560953F208F7}" srcOrd="0" destOrd="0" presId="urn:microsoft.com/office/officeart/2005/8/layout/default"/>
    <dgm:cxn modelId="{380EE35C-6E19-407E-9DA2-29528040DB0A}" type="presParOf" srcId="{99D66DAD-0EAD-41C7-85AF-C8A6AD6C3FCE}" destId="{4D36953D-47B9-40AD-981A-D24A1AFA32C3}" srcOrd="1" destOrd="0" presId="urn:microsoft.com/office/officeart/2005/8/layout/default"/>
    <dgm:cxn modelId="{6B9F0CF3-54E9-4723-82AE-1D17270E24A3}" type="presParOf" srcId="{99D66DAD-0EAD-41C7-85AF-C8A6AD6C3FCE}" destId="{4436A033-E42C-4080-976B-4BB01D3254C4}" srcOrd="2" destOrd="0" presId="urn:microsoft.com/office/officeart/2005/8/layout/default"/>
    <dgm:cxn modelId="{D175A664-83D8-4D97-8749-E1F15D8711A7}" type="presParOf" srcId="{99D66DAD-0EAD-41C7-85AF-C8A6AD6C3FCE}" destId="{C9187EC0-FC6A-4BA3-8ACA-A45F2FFE1CCB}" srcOrd="3" destOrd="0" presId="urn:microsoft.com/office/officeart/2005/8/layout/default"/>
    <dgm:cxn modelId="{26564A29-D386-492E-9658-7F3B9278E646}" type="presParOf" srcId="{99D66DAD-0EAD-41C7-85AF-C8A6AD6C3FCE}" destId="{8CF5E457-82D4-4BDC-BC77-EF1CA66362FD}" srcOrd="4" destOrd="0" presId="urn:microsoft.com/office/officeart/2005/8/layout/default"/>
    <dgm:cxn modelId="{ADBFE0AF-1997-4C03-B440-90A923E93678}" type="presParOf" srcId="{99D66DAD-0EAD-41C7-85AF-C8A6AD6C3FCE}" destId="{675E168C-E064-4DF7-BBD8-B98FF794A408}" srcOrd="5" destOrd="0" presId="urn:microsoft.com/office/officeart/2005/8/layout/default"/>
    <dgm:cxn modelId="{BF30E8D0-1A68-4D07-8341-782B798550D8}" type="presParOf" srcId="{99D66DAD-0EAD-41C7-85AF-C8A6AD6C3FCE}" destId="{7C403FB9-EEC3-4D46-A61A-C7E04E1D98D5}" srcOrd="6" destOrd="0" presId="urn:microsoft.com/office/officeart/2005/8/layout/default"/>
    <dgm:cxn modelId="{2120D38A-52CF-4532-B257-D4EC90055A70}" type="presParOf" srcId="{99D66DAD-0EAD-41C7-85AF-C8A6AD6C3FCE}" destId="{E832C025-46FE-4174-932E-ADF9973B2CA8}" srcOrd="7" destOrd="0" presId="urn:microsoft.com/office/officeart/2005/8/layout/default"/>
    <dgm:cxn modelId="{C39A0B76-8338-401F-9A05-ED0C57D8AE73}" type="presParOf" srcId="{99D66DAD-0EAD-41C7-85AF-C8A6AD6C3FCE}" destId="{1BD2BCE2-F16B-4408-93CB-39B2D1A85CF1}" srcOrd="8" destOrd="0" presId="urn:microsoft.com/office/officeart/2005/8/layout/default"/>
    <dgm:cxn modelId="{D80DCE7E-9A71-4356-925B-7F3A72AB8196}" type="presParOf" srcId="{99D66DAD-0EAD-41C7-85AF-C8A6AD6C3FCE}" destId="{5B09C7B5-CC61-405B-BF90-08F478E04BFA}" srcOrd="9" destOrd="0" presId="urn:microsoft.com/office/officeart/2005/8/layout/default"/>
    <dgm:cxn modelId="{BB843BBA-1617-4E22-AB67-309AA276BD28}" type="presParOf" srcId="{99D66DAD-0EAD-41C7-85AF-C8A6AD6C3FCE}" destId="{923D7987-B51F-485D-8846-ECAA5773282E}" srcOrd="10" destOrd="0" presId="urn:microsoft.com/office/officeart/2005/8/layout/default"/>
    <dgm:cxn modelId="{08F0CC14-19F3-4386-8BFE-3970A159C096}" type="presParOf" srcId="{99D66DAD-0EAD-41C7-85AF-C8A6AD6C3FCE}" destId="{1FE44232-CB14-470F-AF41-0A3CA846A745}" srcOrd="11" destOrd="0" presId="urn:microsoft.com/office/officeart/2005/8/layout/default"/>
    <dgm:cxn modelId="{CA7C7FDB-43AD-44AD-BF48-6D2EA2006560}" type="presParOf" srcId="{99D66DAD-0EAD-41C7-85AF-C8A6AD6C3FCE}" destId="{FFBBA0F7-BAE3-4567-AEEC-8B1C847B9CFD}" srcOrd="12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0C1C63-23EF-47E2-A256-AF7E3A4D12E8}" type="doc">
      <dgm:prSet loTypeId="urn:microsoft.com/office/officeart/2005/8/layout/vList2" loCatId="list" qsTypeId="urn:microsoft.com/office/officeart/2005/8/quickstyle/simple4" qsCatId="simple" csTypeId="urn:microsoft.com/office/officeart/2005/8/colors/accent4_3" csCatId="accent4" phldr="1"/>
      <dgm:spPr/>
    </dgm:pt>
    <dgm:pt modelId="{AF739FDF-FABD-4BFF-8967-AB59248786D4}">
      <dgm:prSet phldrT="[Text]"/>
      <dgm:spPr/>
      <dgm:t>
        <a:bodyPr/>
        <a:lstStyle/>
        <a:p>
          <a:pPr algn="ctr"/>
          <a:r>
            <a:rPr lang="en-US" dirty="0" smtClean="0"/>
            <a:t>Management</a:t>
          </a:r>
          <a:endParaRPr lang="en-US" dirty="0"/>
        </a:p>
      </dgm:t>
    </dgm:pt>
    <dgm:pt modelId="{CE871878-2318-469F-8CEE-28F7EACD1461}" type="parTrans" cxnId="{0E147F41-6C92-48DA-AA03-468A2D7A1514}">
      <dgm:prSet/>
      <dgm:spPr/>
      <dgm:t>
        <a:bodyPr/>
        <a:lstStyle/>
        <a:p>
          <a:endParaRPr lang="en-US"/>
        </a:p>
      </dgm:t>
    </dgm:pt>
    <dgm:pt modelId="{CC86B401-0F8A-48BE-9C5C-DC5EB38568AD}" type="sibTrans" cxnId="{0E147F41-6C92-48DA-AA03-468A2D7A1514}">
      <dgm:prSet/>
      <dgm:spPr/>
      <dgm:t>
        <a:bodyPr/>
        <a:lstStyle/>
        <a:p>
          <a:endParaRPr lang="en-US"/>
        </a:p>
      </dgm:t>
    </dgm:pt>
    <dgm:pt modelId="{AC53B210-0F3D-4ACA-9F72-875BBAA9419F}">
      <dgm:prSet phldrT="[Text]"/>
      <dgm:spPr/>
      <dgm:t>
        <a:bodyPr/>
        <a:lstStyle/>
        <a:p>
          <a:pPr algn="ctr"/>
          <a:r>
            <a:rPr lang="en-US" dirty="0" smtClean="0"/>
            <a:t>System development and programming</a:t>
          </a:r>
          <a:endParaRPr lang="en-US" dirty="0"/>
        </a:p>
      </dgm:t>
    </dgm:pt>
    <dgm:pt modelId="{5D0CC8C0-CD21-4A8B-8F88-6D4209E381EB}" type="parTrans" cxnId="{97567234-DD69-4BBA-9CE2-FD267BE5DB5A}">
      <dgm:prSet/>
      <dgm:spPr/>
      <dgm:t>
        <a:bodyPr/>
        <a:lstStyle/>
        <a:p>
          <a:endParaRPr lang="en-US"/>
        </a:p>
      </dgm:t>
    </dgm:pt>
    <dgm:pt modelId="{F2F5D1A4-73D0-4A09-B76A-35906C7533B6}" type="sibTrans" cxnId="{97567234-DD69-4BBA-9CE2-FD267BE5DB5A}">
      <dgm:prSet/>
      <dgm:spPr/>
      <dgm:t>
        <a:bodyPr/>
        <a:lstStyle/>
        <a:p>
          <a:endParaRPr lang="en-US"/>
        </a:p>
      </dgm:t>
    </dgm:pt>
    <dgm:pt modelId="{C1C1E787-FBB8-4925-912E-9AFF772EE797}">
      <dgm:prSet phldrT="[Text]"/>
      <dgm:spPr/>
      <dgm:t>
        <a:bodyPr/>
        <a:lstStyle/>
        <a:p>
          <a:pPr algn="ctr"/>
          <a:r>
            <a:rPr lang="en-US" dirty="0" smtClean="0"/>
            <a:t>Technical services</a:t>
          </a:r>
          <a:endParaRPr lang="en-US" dirty="0"/>
        </a:p>
      </dgm:t>
    </dgm:pt>
    <dgm:pt modelId="{6A8D9BAE-BDF9-498B-9BA0-3CC911FD1B37}" type="parTrans" cxnId="{AC39DFDB-1AAC-4DD5-89E0-6A20B4869F45}">
      <dgm:prSet/>
      <dgm:spPr/>
      <dgm:t>
        <a:bodyPr/>
        <a:lstStyle/>
        <a:p>
          <a:endParaRPr lang="en-US"/>
        </a:p>
      </dgm:t>
    </dgm:pt>
    <dgm:pt modelId="{E85198E5-A05E-47FB-9461-A84C4ED544D9}" type="sibTrans" cxnId="{AC39DFDB-1AAC-4DD5-89E0-6A20B4869F45}">
      <dgm:prSet/>
      <dgm:spPr/>
      <dgm:t>
        <a:bodyPr/>
        <a:lstStyle/>
        <a:p>
          <a:endParaRPr lang="en-US"/>
        </a:p>
      </dgm:t>
    </dgm:pt>
    <dgm:pt modelId="{2D6C9B66-0A2C-4D39-9F42-02D437603E2D}">
      <dgm:prSet phldrT="[Text]"/>
      <dgm:spPr/>
      <dgm:t>
        <a:bodyPr/>
        <a:lstStyle/>
        <a:p>
          <a:pPr algn="ctr"/>
          <a:r>
            <a:rPr lang="en-US" dirty="0" smtClean="0"/>
            <a:t>Operations</a:t>
          </a:r>
          <a:endParaRPr lang="en-US" dirty="0"/>
        </a:p>
      </dgm:t>
    </dgm:pt>
    <dgm:pt modelId="{2A1156B5-1219-47E9-A2FF-2460371B9E5E}" type="parTrans" cxnId="{DA12B5D9-9D01-422F-90AC-71BE83C24190}">
      <dgm:prSet/>
      <dgm:spPr/>
      <dgm:t>
        <a:bodyPr/>
        <a:lstStyle/>
        <a:p>
          <a:endParaRPr lang="en-US"/>
        </a:p>
      </dgm:t>
    </dgm:pt>
    <dgm:pt modelId="{29BACB2A-97F3-499D-945F-65508642D1AD}" type="sibTrans" cxnId="{DA12B5D9-9D01-422F-90AC-71BE83C24190}">
      <dgm:prSet/>
      <dgm:spPr/>
      <dgm:t>
        <a:bodyPr/>
        <a:lstStyle/>
        <a:p>
          <a:endParaRPr lang="en-US"/>
        </a:p>
      </dgm:t>
    </dgm:pt>
    <dgm:pt modelId="{4B0FC296-5474-4F49-A917-714791C4BCB2}">
      <dgm:prSet phldrT="[Text]"/>
      <dgm:spPr/>
      <dgm:t>
        <a:bodyPr/>
        <a:lstStyle/>
        <a:p>
          <a:pPr algn="ctr"/>
          <a:r>
            <a:rPr lang="en-US" dirty="0" smtClean="0"/>
            <a:t>Training</a:t>
          </a:r>
          <a:endParaRPr lang="en-US" dirty="0"/>
        </a:p>
      </dgm:t>
    </dgm:pt>
    <dgm:pt modelId="{EE675B5A-A305-4FD4-8894-B6BE3682DF59}" type="parTrans" cxnId="{E2580059-9541-4226-8E8C-91A6BEDC7080}">
      <dgm:prSet/>
      <dgm:spPr/>
      <dgm:t>
        <a:bodyPr/>
        <a:lstStyle/>
        <a:p>
          <a:endParaRPr lang="en-US"/>
        </a:p>
      </dgm:t>
    </dgm:pt>
    <dgm:pt modelId="{D6875AA3-F2F6-4D19-90DA-FE9BE17FF70E}" type="sibTrans" cxnId="{E2580059-9541-4226-8E8C-91A6BEDC7080}">
      <dgm:prSet/>
      <dgm:spPr/>
      <dgm:t>
        <a:bodyPr/>
        <a:lstStyle/>
        <a:p>
          <a:endParaRPr lang="en-US"/>
        </a:p>
      </dgm:t>
    </dgm:pt>
    <dgm:pt modelId="{3A65A9D2-4F25-4593-BA7B-5A2EC86070A0}">
      <dgm:prSet phldrT="[Text]"/>
      <dgm:spPr/>
      <dgm:t>
        <a:bodyPr/>
        <a:lstStyle/>
        <a:p>
          <a:pPr algn="ctr"/>
          <a:r>
            <a:rPr lang="en-US" dirty="0" smtClean="0"/>
            <a:t>Security</a:t>
          </a:r>
          <a:endParaRPr lang="en-US" dirty="0"/>
        </a:p>
      </dgm:t>
    </dgm:pt>
    <dgm:pt modelId="{8905FA9A-4BD5-4B49-8246-4ED0D92E21D3}" type="parTrans" cxnId="{D6858876-A77F-4F60-8378-DDB454549337}">
      <dgm:prSet/>
      <dgm:spPr/>
      <dgm:t>
        <a:bodyPr/>
        <a:lstStyle/>
        <a:p>
          <a:endParaRPr lang="en-US"/>
        </a:p>
      </dgm:t>
    </dgm:pt>
    <dgm:pt modelId="{0B470964-90C2-46B7-8DE5-6F562B97CF30}" type="sibTrans" cxnId="{D6858876-A77F-4F60-8378-DDB454549337}">
      <dgm:prSet/>
      <dgm:spPr/>
      <dgm:t>
        <a:bodyPr/>
        <a:lstStyle/>
        <a:p>
          <a:endParaRPr lang="en-US"/>
        </a:p>
      </dgm:t>
    </dgm:pt>
    <dgm:pt modelId="{2D46BD27-861D-454D-AB10-82E474B06B8F}" type="pres">
      <dgm:prSet presAssocID="{500C1C63-23EF-47E2-A256-AF7E3A4D12E8}" presName="linear" presStyleCnt="0">
        <dgm:presLayoutVars>
          <dgm:animLvl val="lvl"/>
          <dgm:resizeHandles val="exact"/>
        </dgm:presLayoutVars>
      </dgm:prSet>
      <dgm:spPr/>
    </dgm:pt>
    <dgm:pt modelId="{5F5856F8-D065-4482-973F-8CAAA69DA491}" type="pres">
      <dgm:prSet presAssocID="{AF739FDF-FABD-4BFF-8967-AB59248786D4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9DD33DB-C3F1-44B3-82BA-AF1184EF91E1}" type="pres">
      <dgm:prSet presAssocID="{CC86B401-0F8A-48BE-9C5C-DC5EB38568AD}" presName="spacer" presStyleCnt="0"/>
      <dgm:spPr/>
    </dgm:pt>
    <dgm:pt modelId="{5957FC82-586D-407E-A1A6-1F691348B88A}" type="pres">
      <dgm:prSet presAssocID="{AC53B210-0F3D-4ACA-9F72-875BBAA9419F}" presName="parentText" presStyleLbl="node1" presStyleIdx="1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2152E13-5230-4B9B-AE74-502DFAE96A19}" type="pres">
      <dgm:prSet presAssocID="{F2F5D1A4-73D0-4A09-B76A-35906C7533B6}" presName="spacer" presStyleCnt="0"/>
      <dgm:spPr/>
    </dgm:pt>
    <dgm:pt modelId="{80E0A84A-D57E-4B90-BEF4-BB474FE3BD81}" type="pres">
      <dgm:prSet presAssocID="{C1C1E787-FBB8-4925-912E-9AFF772EE797}" presName="parentText" presStyleLbl="node1" presStyleIdx="2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B234B53-ECE4-40B3-A333-00D172B236B8}" type="pres">
      <dgm:prSet presAssocID="{E85198E5-A05E-47FB-9461-A84C4ED544D9}" presName="spacer" presStyleCnt="0"/>
      <dgm:spPr/>
    </dgm:pt>
    <dgm:pt modelId="{F4FF9013-F845-4C2B-A4FB-1B627170FD8A}" type="pres">
      <dgm:prSet presAssocID="{2D6C9B66-0A2C-4D39-9F42-02D437603E2D}" presName="parentText" presStyleLbl="node1" presStyleIdx="3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8B0BC9-352E-42A8-997F-11FA08F8AFFE}" type="pres">
      <dgm:prSet presAssocID="{29BACB2A-97F3-499D-945F-65508642D1AD}" presName="spacer" presStyleCnt="0"/>
      <dgm:spPr/>
    </dgm:pt>
    <dgm:pt modelId="{64387320-52EC-4BFF-8504-06374A17595E}" type="pres">
      <dgm:prSet presAssocID="{4B0FC296-5474-4F49-A917-714791C4BCB2}" presName="parentText" presStyleLbl="node1" presStyleIdx="4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193F121-E720-4E81-BA14-36F8D77330B9}" type="pres">
      <dgm:prSet presAssocID="{D6875AA3-F2F6-4D19-90DA-FE9BE17FF70E}" presName="spacer" presStyleCnt="0"/>
      <dgm:spPr/>
    </dgm:pt>
    <dgm:pt modelId="{4E902D51-2192-4FB7-B758-94E52F94DB2A}" type="pres">
      <dgm:prSet presAssocID="{3A65A9D2-4F25-4593-BA7B-5A2EC86070A0}" presName="parentText" presStyleLbl="node1" presStyleIdx="5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A12B5D9-9D01-422F-90AC-71BE83C24190}" srcId="{500C1C63-23EF-47E2-A256-AF7E3A4D12E8}" destId="{2D6C9B66-0A2C-4D39-9F42-02D437603E2D}" srcOrd="3" destOrd="0" parTransId="{2A1156B5-1219-47E9-A2FF-2460371B9E5E}" sibTransId="{29BACB2A-97F3-499D-945F-65508642D1AD}"/>
    <dgm:cxn modelId="{97567234-DD69-4BBA-9CE2-FD267BE5DB5A}" srcId="{500C1C63-23EF-47E2-A256-AF7E3A4D12E8}" destId="{AC53B210-0F3D-4ACA-9F72-875BBAA9419F}" srcOrd="1" destOrd="0" parTransId="{5D0CC8C0-CD21-4A8B-8F88-6D4209E381EB}" sibTransId="{F2F5D1A4-73D0-4A09-B76A-35906C7533B6}"/>
    <dgm:cxn modelId="{9C9F6131-2225-4CA7-B32D-D3D17AE8B5C8}" type="presOf" srcId="{C1C1E787-FBB8-4925-912E-9AFF772EE797}" destId="{80E0A84A-D57E-4B90-BEF4-BB474FE3BD81}" srcOrd="0" destOrd="0" presId="urn:microsoft.com/office/officeart/2005/8/layout/vList2"/>
    <dgm:cxn modelId="{D6858876-A77F-4F60-8378-DDB454549337}" srcId="{500C1C63-23EF-47E2-A256-AF7E3A4D12E8}" destId="{3A65A9D2-4F25-4593-BA7B-5A2EC86070A0}" srcOrd="5" destOrd="0" parTransId="{8905FA9A-4BD5-4B49-8246-4ED0D92E21D3}" sibTransId="{0B470964-90C2-46B7-8DE5-6F562B97CF30}"/>
    <dgm:cxn modelId="{F2E3C554-5995-4AA5-A4E9-1C78A6B8904F}" type="presOf" srcId="{2D6C9B66-0A2C-4D39-9F42-02D437603E2D}" destId="{F4FF9013-F845-4C2B-A4FB-1B627170FD8A}" srcOrd="0" destOrd="0" presId="urn:microsoft.com/office/officeart/2005/8/layout/vList2"/>
    <dgm:cxn modelId="{DECA3DC9-A436-4A8C-B9DC-209FFE09E614}" type="presOf" srcId="{3A65A9D2-4F25-4593-BA7B-5A2EC86070A0}" destId="{4E902D51-2192-4FB7-B758-94E52F94DB2A}" srcOrd="0" destOrd="0" presId="urn:microsoft.com/office/officeart/2005/8/layout/vList2"/>
    <dgm:cxn modelId="{934DD45C-24A9-4561-96A6-DEC90D53EC96}" type="presOf" srcId="{4B0FC296-5474-4F49-A917-714791C4BCB2}" destId="{64387320-52EC-4BFF-8504-06374A17595E}" srcOrd="0" destOrd="0" presId="urn:microsoft.com/office/officeart/2005/8/layout/vList2"/>
    <dgm:cxn modelId="{AB61E5CC-44F6-44F3-B9EE-3214BA80DB6B}" type="presOf" srcId="{500C1C63-23EF-47E2-A256-AF7E3A4D12E8}" destId="{2D46BD27-861D-454D-AB10-82E474B06B8F}" srcOrd="0" destOrd="0" presId="urn:microsoft.com/office/officeart/2005/8/layout/vList2"/>
    <dgm:cxn modelId="{E2580059-9541-4226-8E8C-91A6BEDC7080}" srcId="{500C1C63-23EF-47E2-A256-AF7E3A4D12E8}" destId="{4B0FC296-5474-4F49-A917-714791C4BCB2}" srcOrd="4" destOrd="0" parTransId="{EE675B5A-A305-4FD4-8894-B6BE3682DF59}" sibTransId="{D6875AA3-F2F6-4D19-90DA-FE9BE17FF70E}"/>
    <dgm:cxn modelId="{0E147F41-6C92-48DA-AA03-468A2D7A1514}" srcId="{500C1C63-23EF-47E2-A256-AF7E3A4D12E8}" destId="{AF739FDF-FABD-4BFF-8967-AB59248786D4}" srcOrd="0" destOrd="0" parTransId="{CE871878-2318-469F-8CEE-28F7EACD1461}" sibTransId="{CC86B401-0F8A-48BE-9C5C-DC5EB38568AD}"/>
    <dgm:cxn modelId="{51CD6B24-77A7-435F-B6AE-F21FFC092BC0}" type="presOf" srcId="{AF739FDF-FABD-4BFF-8967-AB59248786D4}" destId="{5F5856F8-D065-4482-973F-8CAAA69DA491}" srcOrd="0" destOrd="0" presId="urn:microsoft.com/office/officeart/2005/8/layout/vList2"/>
    <dgm:cxn modelId="{CD1462AE-6663-4EB3-B4C9-464F5DC840B5}" type="presOf" srcId="{AC53B210-0F3D-4ACA-9F72-875BBAA9419F}" destId="{5957FC82-586D-407E-A1A6-1F691348B88A}" srcOrd="0" destOrd="0" presId="urn:microsoft.com/office/officeart/2005/8/layout/vList2"/>
    <dgm:cxn modelId="{AC39DFDB-1AAC-4DD5-89E0-6A20B4869F45}" srcId="{500C1C63-23EF-47E2-A256-AF7E3A4D12E8}" destId="{C1C1E787-FBB8-4925-912E-9AFF772EE797}" srcOrd="2" destOrd="0" parTransId="{6A8D9BAE-BDF9-498B-9BA0-3CC911FD1B37}" sibTransId="{E85198E5-A05E-47FB-9461-A84C4ED544D9}"/>
    <dgm:cxn modelId="{E96E6354-D17D-4DC0-9042-C1B86F55D2AA}" type="presParOf" srcId="{2D46BD27-861D-454D-AB10-82E474B06B8F}" destId="{5F5856F8-D065-4482-973F-8CAAA69DA491}" srcOrd="0" destOrd="0" presId="urn:microsoft.com/office/officeart/2005/8/layout/vList2"/>
    <dgm:cxn modelId="{F17F8BA9-E84A-4863-B749-7D47CE8AA266}" type="presParOf" srcId="{2D46BD27-861D-454D-AB10-82E474B06B8F}" destId="{19DD33DB-C3F1-44B3-82BA-AF1184EF91E1}" srcOrd="1" destOrd="0" presId="urn:microsoft.com/office/officeart/2005/8/layout/vList2"/>
    <dgm:cxn modelId="{2947D7ED-70B8-4EB0-845A-F93B61CDF71A}" type="presParOf" srcId="{2D46BD27-861D-454D-AB10-82E474B06B8F}" destId="{5957FC82-586D-407E-A1A6-1F691348B88A}" srcOrd="2" destOrd="0" presId="urn:microsoft.com/office/officeart/2005/8/layout/vList2"/>
    <dgm:cxn modelId="{98EE530D-E8C3-45EB-9904-3ED71ED15B84}" type="presParOf" srcId="{2D46BD27-861D-454D-AB10-82E474B06B8F}" destId="{F2152E13-5230-4B9B-AE74-502DFAE96A19}" srcOrd="3" destOrd="0" presId="urn:microsoft.com/office/officeart/2005/8/layout/vList2"/>
    <dgm:cxn modelId="{D4D62984-AA19-40B2-84BB-E7D311A1E50A}" type="presParOf" srcId="{2D46BD27-861D-454D-AB10-82E474B06B8F}" destId="{80E0A84A-D57E-4B90-BEF4-BB474FE3BD81}" srcOrd="4" destOrd="0" presId="urn:microsoft.com/office/officeart/2005/8/layout/vList2"/>
    <dgm:cxn modelId="{30705EDF-1E32-49B0-8A64-9B07A99F7468}" type="presParOf" srcId="{2D46BD27-861D-454D-AB10-82E474B06B8F}" destId="{AB234B53-ECE4-40B3-A333-00D172B236B8}" srcOrd="5" destOrd="0" presId="urn:microsoft.com/office/officeart/2005/8/layout/vList2"/>
    <dgm:cxn modelId="{1ED53C9D-FEB5-43D8-B795-5033C4FD362C}" type="presParOf" srcId="{2D46BD27-861D-454D-AB10-82E474B06B8F}" destId="{F4FF9013-F845-4C2B-A4FB-1B627170FD8A}" srcOrd="6" destOrd="0" presId="urn:microsoft.com/office/officeart/2005/8/layout/vList2"/>
    <dgm:cxn modelId="{D3DCF712-A359-40D8-9869-5A8466998A04}" type="presParOf" srcId="{2D46BD27-861D-454D-AB10-82E474B06B8F}" destId="{558B0BC9-352E-42A8-997F-11FA08F8AFFE}" srcOrd="7" destOrd="0" presId="urn:microsoft.com/office/officeart/2005/8/layout/vList2"/>
    <dgm:cxn modelId="{BE8F9502-3EB1-42CC-9504-9D0FBCAF7A86}" type="presParOf" srcId="{2D46BD27-861D-454D-AB10-82E474B06B8F}" destId="{64387320-52EC-4BFF-8504-06374A17595E}" srcOrd="8" destOrd="0" presId="urn:microsoft.com/office/officeart/2005/8/layout/vList2"/>
    <dgm:cxn modelId="{48C2E736-563C-45C7-AB58-40A52764856C}" type="presParOf" srcId="{2D46BD27-861D-454D-AB10-82E474B06B8F}" destId="{F193F121-E720-4E81-BA14-36F8D77330B9}" srcOrd="9" destOrd="0" presId="urn:microsoft.com/office/officeart/2005/8/layout/vList2"/>
    <dgm:cxn modelId="{03AC7745-E31D-4C94-85F5-57B35FBEF5F5}" type="presParOf" srcId="{2D46BD27-861D-454D-AB10-82E474B06B8F}" destId="{4E902D51-2192-4FB7-B758-94E52F94DB2A}" srcOrd="1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1235B4-9B05-44D8-B3BB-5DB935033EAB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498FA-4987-4230-87BB-7A06DAC94351}">
      <dgm:prSet phldrT="[Text]"/>
      <dgm:spPr/>
      <dgm:t>
        <a:bodyPr/>
        <a:lstStyle/>
        <a:p>
          <a:r>
            <a:rPr lang="en-US" dirty="0" smtClean="0"/>
            <a:t>Project leader</a:t>
          </a:r>
          <a:endParaRPr lang="en-US" dirty="0"/>
        </a:p>
      </dgm:t>
    </dgm:pt>
    <dgm:pt modelId="{23DD0762-520F-4C1F-B0BD-475E94CED963}" type="parTrans" cxnId="{1B3F6E96-2ED9-4661-A331-1C356B0D8BD5}">
      <dgm:prSet/>
      <dgm:spPr/>
      <dgm:t>
        <a:bodyPr/>
        <a:lstStyle/>
        <a:p>
          <a:endParaRPr lang="en-US"/>
        </a:p>
      </dgm:t>
    </dgm:pt>
    <dgm:pt modelId="{E9E94E92-ED8F-42E1-B733-A3AEF6A28212}" type="sibTrans" cxnId="{1B3F6E96-2ED9-4661-A331-1C356B0D8BD5}">
      <dgm:prSet/>
      <dgm:spPr/>
      <dgm:t>
        <a:bodyPr/>
        <a:lstStyle/>
        <a:p>
          <a:endParaRPr lang="en-US"/>
        </a:p>
      </dgm:t>
    </dgm:pt>
    <dgm:pt modelId="{C39F1114-E4A5-4DAF-954C-C1F7295924DD}">
      <dgm:prSet phldrT="[Text]"/>
      <dgm:spPr/>
      <dgm:t>
        <a:bodyPr/>
        <a:lstStyle/>
        <a:p>
          <a:r>
            <a:rPr lang="en-US" dirty="0" smtClean="0"/>
            <a:t>Project manager</a:t>
          </a:r>
          <a:endParaRPr lang="en-US" dirty="0"/>
        </a:p>
      </dgm:t>
    </dgm:pt>
    <dgm:pt modelId="{5BB2F809-64D2-49FD-874A-D53571C1F127}" type="parTrans" cxnId="{9912D7FB-19FE-465E-AF3A-6BB6A081FA5E}">
      <dgm:prSet/>
      <dgm:spPr/>
      <dgm:t>
        <a:bodyPr/>
        <a:lstStyle/>
        <a:p>
          <a:endParaRPr lang="en-US"/>
        </a:p>
      </dgm:t>
    </dgm:pt>
    <dgm:pt modelId="{E76ABD4A-4292-48B7-B2D5-E7D38813B8C4}" type="sibTrans" cxnId="{9912D7FB-19FE-465E-AF3A-6BB6A081FA5E}">
      <dgm:prSet/>
      <dgm:spPr/>
      <dgm:t>
        <a:bodyPr/>
        <a:lstStyle/>
        <a:p>
          <a:endParaRPr lang="en-US"/>
        </a:p>
      </dgm:t>
    </dgm:pt>
    <dgm:pt modelId="{51DC9931-1282-4C9C-B164-05AB213EAC62}">
      <dgm:prSet phldrT="[Text]"/>
      <dgm:spPr/>
      <dgm:t>
        <a:bodyPr/>
        <a:lstStyle/>
        <a:p>
          <a:r>
            <a:rPr lang="en-US" dirty="0" smtClean="0"/>
            <a:t>Desktop or mobile application programmer/developer</a:t>
          </a:r>
          <a:endParaRPr lang="en-US" dirty="0"/>
        </a:p>
      </dgm:t>
    </dgm:pt>
    <dgm:pt modelId="{394A124A-CD91-4D65-94C5-6BB4754F135D}" type="parTrans" cxnId="{F2662B3F-18F1-4932-9533-227E31E73A58}">
      <dgm:prSet/>
      <dgm:spPr/>
      <dgm:t>
        <a:bodyPr/>
        <a:lstStyle/>
        <a:p>
          <a:endParaRPr lang="en-US"/>
        </a:p>
      </dgm:t>
    </dgm:pt>
    <dgm:pt modelId="{A68D56B6-2187-4DF8-B1C0-0CA8F84E4294}" type="sibTrans" cxnId="{F2662B3F-18F1-4932-9533-227E31E73A58}">
      <dgm:prSet/>
      <dgm:spPr/>
      <dgm:t>
        <a:bodyPr/>
        <a:lstStyle/>
        <a:p>
          <a:endParaRPr lang="en-US"/>
        </a:p>
      </dgm:t>
    </dgm:pt>
    <dgm:pt modelId="{C1DA011D-60A2-41E9-8FCE-B5D9DEB6AF86}">
      <dgm:prSet phldrT="[Text]"/>
      <dgm:spPr/>
      <dgm:t>
        <a:bodyPr/>
        <a:lstStyle/>
        <a:p>
          <a:r>
            <a:rPr lang="en-US" dirty="0" smtClean="0"/>
            <a:t>Technical lead</a:t>
          </a:r>
          <a:endParaRPr lang="en-US" dirty="0"/>
        </a:p>
      </dgm:t>
    </dgm:pt>
    <dgm:pt modelId="{87EE7754-9A3F-479B-829E-F755F0A48765}" type="parTrans" cxnId="{3C390998-4BF0-4E53-BC9C-F9A2846CC485}">
      <dgm:prSet/>
      <dgm:spPr/>
      <dgm:t>
        <a:bodyPr/>
        <a:lstStyle/>
        <a:p>
          <a:endParaRPr lang="en-US"/>
        </a:p>
      </dgm:t>
    </dgm:pt>
    <dgm:pt modelId="{2ACBEFF7-9B73-469D-B8AC-76C389DA6DAA}" type="sibTrans" cxnId="{3C390998-4BF0-4E53-BC9C-F9A2846CC485}">
      <dgm:prSet/>
      <dgm:spPr/>
      <dgm:t>
        <a:bodyPr/>
        <a:lstStyle/>
        <a:p>
          <a:endParaRPr lang="en-US"/>
        </a:p>
      </dgm:t>
    </dgm:pt>
    <dgm:pt modelId="{763674E8-3FA7-4F0A-9440-BE33C351555A}">
      <dgm:prSet phldrT="[Text]"/>
      <dgm:spPr/>
      <dgm:t>
        <a:bodyPr/>
        <a:lstStyle/>
        <a:p>
          <a:r>
            <a:rPr lang="en-US" dirty="0" smtClean="0"/>
            <a:t>Software engineer</a:t>
          </a:r>
          <a:endParaRPr lang="en-US" dirty="0"/>
        </a:p>
      </dgm:t>
    </dgm:pt>
    <dgm:pt modelId="{F9F0A101-384E-4417-8481-1F801478210B}" type="parTrans" cxnId="{42530BC7-0C68-41E8-B41E-7922CF9418D0}">
      <dgm:prSet/>
      <dgm:spPr/>
      <dgm:t>
        <a:bodyPr/>
        <a:lstStyle/>
        <a:p>
          <a:endParaRPr lang="en-US"/>
        </a:p>
      </dgm:t>
    </dgm:pt>
    <dgm:pt modelId="{B803C350-0F3E-455E-BF3E-FE49A0FBA72E}" type="sibTrans" cxnId="{42530BC7-0C68-41E8-B41E-7922CF9418D0}">
      <dgm:prSet/>
      <dgm:spPr/>
      <dgm:t>
        <a:bodyPr/>
        <a:lstStyle/>
        <a:p>
          <a:endParaRPr lang="en-US"/>
        </a:p>
      </dgm:t>
    </dgm:pt>
    <dgm:pt modelId="{9DD33AA2-94CC-4737-9C3D-E8838C9FFA89}">
      <dgm:prSet phldrT="[Text]"/>
      <dgm:spPr/>
      <dgm:t>
        <a:bodyPr/>
        <a:lstStyle/>
        <a:p>
          <a:r>
            <a:rPr lang="en-US" dirty="0" smtClean="0"/>
            <a:t>Computer scientist</a:t>
          </a:r>
          <a:endParaRPr lang="en-US" dirty="0"/>
        </a:p>
      </dgm:t>
    </dgm:pt>
    <dgm:pt modelId="{469C895D-6D3A-426E-B052-45C3DBAB6CCD}" type="parTrans" cxnId="{D6D55498-A630-439C-8C43-828A948E07E8}">
      <dgm:prSet/>
      <dgm:spPr/>
      <dgm:t>
        <a:bodyPr/>
        <a:lstStyle/>
        <a:p>
          <a:endParaRPr lang="en-US"/>
        </a:p>
      </dgm:t>
    </dgm:pt>
    <dgm:pt modelId="{88206442-27F9-4C98-A9A7-49185709E531}" type="sibTrans" cxnId="{D6D55498-A630-439C-8C43-828A948E07E8}">
      <dgm:prSet/>
      <dgm:spPr/>
      <dgm:t>
        <a:bodyPr/>
        <a:lstStyle/>
        <a:p>
          <a:endParaRPr lang="en-US"/>
        </a:p>
      </dgm:t>
    </dgm:pt>
    <dgm:pt modelId="{DAF24D44-DD85-471E-9DD2-B0051876B8FA}" type="pres">
      <dgm:prSet presAssocID="{9D1235B4-9B05-44D8-B3BB-5DB935033E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7B05B-EAAF-4AFF-AF74-B13369F506DD}" type="pres">
      <dgm:prSet presAssocID="{EDF498FA-4987-4230-87BB-7A06DAC94351}" presName="node" presStyleLbl="node1" presStyleIdx="0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60BF99B-310B-4183-88EF-B457B7B4B94E}" type="pres">
      <dgm:prSet presAssocID="{E9E94E92-ED8F-42E1-B733-A3AEF6A28212}" presName="sibTrans" presStyleCnt="0"/>
      <dgm:spPr/>
    </dgm:pt>
    <dgm:pt modelId="{F2F84591-606D-473C-AF0A-D4CBEAAD8827}" type="pres">
      <dgm:prSet presAssocID="{C39F1114-E4A5-4DAF-954C-C1F7295924DD}" presName="node" presStyleLbl="node1" presStyleIdx="1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179E8013-DBF5-43AB-85A9-EE66C68039F7}" type="pres">
      <dgm:prSet presAssocID="{E76ABD4A-4292-48B7-B2D5-E7D38813B8C4}" presName="sibTrans" presStyleCnt="0"/>
      <dgm:spPr/>
    </dgm:pt>
    <dgm:pt modelId="{5D1B5804-7250-403C-B2B9-F14E112FBF52}" type="pres">
      <dgm:prSet presAssocID="{51DC9931-1282-4C9C-B164-05AB213EAC62}" presName="node" presStyleLbl="node1" presStyleIdx="2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E27EA9A5-2A28-46F2-A7BF-972C85157472}" type="pres">
      <dgm:prSet presAssocID="{A68D56B6-2187-4DF8-B1C0-0CA8F84E4294}" presName="sibTrans" presStyleCnt="0"/>
      <dgm:spPr/>
    </dgm:pt>
    <dgm:pt modelId="{4D1D0BB9-8548-41B7-9197-CE765D85349F}" type="pres">
      <dgm:prSet presAssocID="{C1DA011D-60A2-41E9-8FCE-B5D9DEB6AF86}" presName="node" presStyleLbl="node1" presStyleIdx="3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4CE9811D-8D8B-45E5-9D08-7FA05CFD2E9B}" type="pres">
      <dgm:prSet presAssocID="{2ACBEFF7-9B73-469D-B8AC-76C389DA6DAA}" presName="sibTrans" presStyleCnt="0"/>
      <dgm:spPr/>
    </dgm:pt>
    <dgm:pt modelId="{4C219C1F-C97C-465D-AC50-471E90EA5AAC}" type="pres">
      <dgm:prSet presAssocID="{763674E8-3FA7-4F0A-9440-BE33C351555A}" presName="node" presStyleLbl="node1" presStyleIdx="4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AB50835-7485-41B0-90EC-1A442904B315}" type="pres">
      <dgm:prSet presAssocID="{B803C350-0F3E-455E-BF3E-FE49A0FBA72E}" presName="sibTrans" presStyleCnt="0"/>
      <dgm:spPr/>
    </dgm:pt>
    <dgm:pt modelId="{786786AD-2E26-42B9-8010-879885AF24B9}" type="pres">
      <dgm:prSet presAssocID="{9DD33AA2-94CC-4737-9C3D-E8838C9FFA89}" presName="node" presStyleLbl="node1" presStyleIdx="5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9912D7FB-19FE-465E-AF3A-6BB6A081FA5E}" srcId="{9D1235B4-9B05-44D8-B3BB-5DB935033EAB}" destId="{C39F1114-E4A5-4DAF-954C-C1F7295924DD}" srcOrd="1" destOrd="0" parTransId="{5BB2F809-64D2-49FD-874A-D53571C1F127}" sibTransId="{E76ABD4A-4292-48B7-B2D5-E7D38813B8C4}"/>
    <dgm:cxn modelId="{D6D55498-A630-439C-8C43-828A948E07E8}" srcId="{9D1235B4-9B05-44D8-B3BB-5DB935033EAB}" destId="{9DD33AA2-94CC-4737-9C3D-E8838C9FFA89}" srcOrd="5" destOrd="0" parTransId="{469C895D-6D3A-426E-B052-45C3DBAB6CCD}" sibTransId="{88206442-27F9-4C98-A9A7-49185709E531}"/>
    <dgm:cxn modelId="{F2662B3F-18F1-4932-9533-227E31E73A58}" srcId="{9D1235B4-9B05-44D8-B3BB-5DB935033EAB}" destId="{51DC9931-1282-4C9C-B164-05AB213EAC62}" srcOrd="2" destOrd="0" parTransId="{394A124A-CD91-4D65-94C5-6BB4754F135D}" sibTransId="{A68D56B6-2187-4DF8-B1C0-0CA8F84E4294}"/>
    <dgm:cxn modelId="{C69D0338-32B2-4C85-8C9D-AF214C648860}" type="presOf" srcId="{EDF498FA-4987-4230-87BB-7A06DAC94351}" destId="{8687B05B-EAAF-4AFF-AF74-B13369F506DD}" srcOrd="0" destOrd="0" presId="urn:microsoft.com/office/officeart/2005/8/layout/default"/>
    <dgm:cxn modelId="{3C390998-4BF0-4E53-BC9C-F9A2846CC485}" srcId="{9D1235B4-9B05-44D8-B3BB-5DB935033EAB}" destId="{C1DA011D-60A2-41E9-8FCE-B5D9DEB6AF86}" srcOrd="3" destOrd="0" parTransId="{87EE7754-9A3F-479B-829E-F755F0A48765}" sibTransId="{2ACBEFF7-9B73-469D-B8AC-76C389DA6DAA}"/>
    <dgm:cxn modelId="{6BAD59A6-9DEE-414A-9B8E-E300F30296D7}" type="presOf" srcId="{C1DA011D-60A2-41E9-8FCE-B5D9DEB6AF86}" destId="{4D1D0BB9-8548-41B7-9197-CE765D85349F}" srcOrd="0" destOrd="0" presId="urn:microsoft.com/office/officeart/2005/8/layout/default"/>
    <dgm:cxn modelId="{A868F354-EA1D-46E0-8D1A-83E4E35FA833}" type="presOf" srcId="{763674E8-3FA7-4F0A-9440-BE33C351555A}" destId="{4C219C1F-C97C-465D-AC50-471E90EA5AAC}" srcOrd="0" destOrd="0" presId="urn:microsoft.com/office/officeart/2005/8/layout/default"/>
    <dgm:cxn modelId="{6B112494-88B8-49A9-802F-2AD78A40DB11}" type="presOf" srcId="{9D1235B4-9B05-44D8-B3BB-5DB935033EAB}" destId="{DAF24D44-DD85-471E-9DD2-B0051876B8FA}" srcOrd="0" destOrd="0" presId="urn:microsoft.com/office/officeart/2005/8/layout/default"/>
    <dgm:cxn modelId="{B54E2E68-0577-49AB-B4B9-9A9A8EE6C351}" type="presOf" srcId="{51DC9931-1282-4C9C-B164-05AB213EAC62}" destId="{5D1B5804-7250-403C-B2B9-F14E112FBF52}" srcOrd="0" destOrd="0" presId="urn:microsoft.com/office/officeart/2005/8/layout/default"/>
    <dgm:cxn modelId="{22F6A2F1-DC4C-493A-8DF4-8A72612420C1}" type="presOf" srcId="{C39F1114-E4A5-4DAF-954C-C1F7295924DD}" destId="{F2F84591-606D-473C-AF0A-D4CBEAAD8827}" srcOrd="0" destOrd="0" presId="urn:microsoft.com/office/officeart/2005/8/layout/default"/>
    <dgm:cxn modelId="{1B3F6E96-2ED9-4661-A331-1C356B0D8BD5}" srcId="{9D1235B4-9B05-44D8-B3BB-5DB935033EAB}" destId="{EDF498FA-4987-4230-87BB-7A06DAC94351}" srcOrd="0" destOrd="0" parTransId="{23DD0762-520F-4C1F-B0BD-475E94CED963}" sibTransId="{E9E94E92-ED8F-42E1-B733-A3AEF6A28212}"/>
    <dgm:cxn modelId="{42530BC7-0C68-41E8-B41E-7922CF9418D0}" srcId="{9D1235B4-9B05-44D8-B3BB-5DB935033EAB}" destId="{763674E8-3FA7-4F0A-9440-BE33C351555A}" srcOrd="4" destOrd="0" parTransId="{F9F0A101-384E-4417-8481-1F801478210B}" sibTransId="{B803C350-0F3E-455E-BF3E-FE49A0FBA72E}"/>
    <dgm:cxn modelId="{93729CB7-7DA3-4929-8DF3-17C0D186B97D}" type="presOf" srcId="{9DD33AA2-94CC-4737-9C3D-E8838C9FFA89}" destId="{786786AD-2E26-42B9-8010-879885AF24B9}" srcOrd="0" destOrd="0" presId="urn:microsoft.com/office/officeart/2005/8/layout/default"/>
    <dgm:cxn modelId="{EC3DF1F8-21A0-436D-B3B3-82818978E358}" type="presParOf" srcId="{DAF24D44-DD85-471E-9DD2-B0051876B8FA}" destId="{8687B05B-EAAF-4AFF-AF74-B13369F506DD}" srcOrd="0" destOrd="0" presId="urn:microsoft.com/office/officeart/2005/8/layout/default"/>
    <dgm:cxn modelId="{8CAAD780-2CE2-4519-9C7B-091B40DF2BBF}" type="presParOf" srcId="{DAF24D44-DD85-471E-9DD2-B0051876B8FA}" destId="{060BF99B-310B-4183-88EF-B457B7B4B94E}" srcOrd="1" destOrd="0" presId="urn:microsoft.com/office/officeart/2005/8/layout/default"/>
    <dgm:cxn modelId="{857B8777-941A-410A-BA75-6769B16ACEAC}" type="presParOf" srcId="{DAF24D44-DD85-471E-9DD2-B0051876B8FA}" destId="{F2F84591-606D-473C-AF0A-D4CBEAAD8827}" srcOrd="2" destOrd="0" presId="urn:microsoft.com/office/officeart/2005/8/layout/default"/>
    <dgm:cxn modelId="{04D77E5E-16BF-4606-BA1C-CC5F7E4D2ED3}" type="presParOf" srcId="{DAF24D44-DD85-471E-9DD2-B0051876B8FA}" destId="{179E8013-DBF5-43AB-85A9-EE66C68039F7}" srcOrd="3" destOrd="0" presId="urn:microsoft.com/office/officeart/2005/8/layout/default"/>
    <dgm:cxn modelId="{8FCC2F9E-6173-4F7F-8696-A4373F818674}" type="presParOf" srcId="{DAF24D44-DD85-471E-9DD2-B0051876B8FA}" destId="{5D1B5804-7250-403C-B2B9-F14E112FBF52}" srcOrd="4" destOrd="0" presId="urn:microsoft.com/office/officeart/2005/8/layout/default"/>
    <dgm:cxn modelId="{23E9B33F-5475-4B0A-A16E-A916D3D9B582}" type="presParOf" srcId="{DAF24D44-DD85-471E-9DD2-B0051876B8FA}" destId="{E27EA9A5-2A28-46F2-A7BF-972C85157472}" srcOrd="5" destOrd="0" presId="urn:microsoft.com/office/officeart/2005/8/layout/default"/>
    <dgm:cxn modelId="{CC9D4A54-9D97-417F-A0EF-8F924CDDDB33}" type="presParOf" srcId="{DAF24D44-DD85-471E-9DD2-B0051876B8FA}" destId="{4D1D0BB9-8548-41B7-9197-CE765D85349F}" srcOrd="6" destOrd="0" presId="urn:microsoft.com/office/officeart/2005/8/layout/default"/>
    <dgm:cxn modelId="{59BCA993-C54E-4752-BCFE-7A603DBC6089}" type="presParOf" srcId="{DAF24D44-DD85-471E-9DD2-B0051876B8FA}" destId="{4CE9811D-8D8B-45E5-9D08-7FA05CFD2E9B}" srcOrd="7" destOrd="0" presId="urn:microsoft.com/office/officeart/2005/8/layout/default"/>
    <dgm:cxn modelId="{4DBFF298-8C35-46F0-916D-B3755D6D73FD}" type="presParOf" srcId="{DAF24D44-DD85-471E-9DD2-B0051876B8FA}" destId="{4C219C1F-C97C-465D-AC50-471E90EA5AAC}" srcOrd="8" destOrd="0" presId="urn:microsoft.com/office/officeart/2005/8/layout/default"/>
    <dgm:cxn modelId="{F009294B-23EF-4D98-A3A9-2F30F2B6FD25}" type="presParOf" srcId="{DAF24D44-DD85-471E-9DD2-B0051876B8FA}" destId="{CAB50835-7485-41B0-90EC-1A442904B315}" srcOrd="9" destOrd="0" presId="urn:microsoft.com/office/officeart/2005/8/layout/default"/>
    <dgm:cxn modelId="{E88254BA-B096-47E8-8906-0CC3B568AF1A}" type="presParOf" srcId="{DAF24D44-DD85-471E-9DD2-B0051876B8FA}" destId="{786786AD-2E26-42B9-8010-879885AF24B9}" srcOrd="1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CAEDF4-7496-4239-AE99-64CF3A271DD1}" type="doc">
      <dgm:prSet loTypeId="urn:microsoft.com/office/officeart/2005/8/layout/default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3A7299E-4F2D-4F3C-A1ED-A2B1B3168918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IT consultant</a:t>
          </a:r>
          <a:r>
            <a:rPr lang="en-US" b="0" dirty="0" smtClean="0"/>
            <a:t> provides computer services to his or her clients</a:t>
          </a:r>
          <a:endParaRPr lang="en-US" dirty="0"/>
        </a:p>
      </dgm:t>
    </dgm:pt>
    <dgm:pt modelId="{8E0D63A1-3D67-4BE2-A4A7-055563A1004D}" type="parTrans" cxnId="{92E9AA3B-A7A5-46F1-A361-82EEC45F1360}">
      <dgm:prSet/>
      <dgm:spPr/>
      <dgm:t>
        <a:bodyPr/>
        <a:lstStyle/>
        <a:p>
          <a:endParaRPr lang="en-US"/>
        </a:p>
      </dgm:t>
    </dgm:pt>
    <dgm:pt modelId="{16529DF5-922C-43C9-BB18-54E33B64EDE0}" type="sibTrans" cxnId="{92E9AA3B-A7A5-46F1-A361-82EEC45F1360}">
      <dgm:prSet/>
      <dgm:spPr/>
      <dgm:t>
        <a:bodyPr/>
        <a:lstStyle/>
        <a:p>
          <a:endParaRPr lang="en-US"/>
        </a:p>
      </dgm:t>
    </dgm:pt>
    <dgm:pt modelId="{26B7A8F9-9269-4AC1-8CF8-D6D1CFB49E94}" type="pres">
      <dgm:prSet presAssocID="{66CAEDF4-7496-4239-AE99-64CF3A271D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0885C-5AD4-47AF-83B8-18072D1D5627}" type="pres">
      <dgm:prSet presAssocID="{D3A7299E-4F2D-4F3C-A1ED-A2B1B3168918}" presName="node" presStyleLbl="node1" presStyleIdx="0" presStyleCnt="1">
        <dgm:presLayoutVars>
          <dgm:bulletEnabled val="1"/>
        </dgm:presLayoutVars>
      </dgm:prSet>
      <dgm:spPr>
        <a:prstGeom prst="irregularSeal2">
          <a:avLst/>
        </a:prstGeom>
      </dgm:spPr>
      <dgm:t>
        <a:bodyPr/>
        <a:lstStyle/>
        <a:p>
          <a:endParaRPr lang="en-US"/>
        </a:p>
      </dgm:t>
    </dgm:pt>
  </dgm:ptLst>
  <dgm:cxnLst>
    <dgm:cxn modelId="{92E9AA3B-A7A5-46F1-A361-82EEC45F1360}" srcId="{66CAEDF4-7496-4239-AE99-64CF3A271DD1}" destId="{D3A7299E-4F2D-4F3C-A1ED-A2B1B3168918}" srcOrd="0" destOrd="0" parTransId="{8E0D63A1-3D67-4BE2-A4A7-055563A1004D}" sibTransId="{16529DF5-922C-43C9-BB18-54E33B64EDE0}"/>
    <dgm:cxn modelId="{D7D912B0-D552-4839-8A64-7CC44295A6E4}" type="presOf" srcId="{D3A7299E-4F2D-4F3C-A1ED-A2B1B3168918}" destId="{6E00885C-5AD4-47AF-83B8-18072D1D5627}" srcOrd="0" destOrd="0" presId="urn:microsoft.com/office/officeart/2005/8/layout/default"/>
    <dgm:cxn modelId="{79B5B1CB-6D2B-488E-A312-0E2C5A940E78}" type="presOf" srcId="{66CAEDF4-7496-4239-AE99-64CF3A271DD1}" destId="{26B7A8F9-9269-4AC1-8CF8-D6D1CFB49E94}" srcOrd="0" destOrd="0" presId="urn:microsoft.com/office/officeart/2005/8/layout/default"/>
    <dgm:cxn modelId="{C880886A-3346-44C3-A5AE-24E8D360829F}" type="presParOf" srcId="{26B7A8F9-9269-4AC1-8CF8-D6D1CFB49E94}" destId="{6E00885C-5AD4-47AF-83B8-18072D1D5627}" srcOrd="0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D4A74D-0236-472C-A92F-7228156DFB3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DEA83-7E5A-4949-9300-275A378CE019}">
      <dgm:prSet phldrT="[Text]"/>
      <dgm:spPr/>
      <dgm:t>
        <a:bodyPr/>
        <a:lstStyle/>
        <a:p>
          <a:r>
            <a:rPr lang="en-US" dirty="0" smtClean="0"/>
            <a:t>Programming</a:t>
          </a:r>
          <a:endParaRPr lang="en-US" dirty="0"/>
        </a:p>
      </dgm:t>
    </dgm:pt>
    <dgm:pt modelId="{916AFD14-A73B-482A-9EE5-D4D2D48AAF2D}" type="parTrans" cxnId="{1935D8D9-12AE-412B-8051-9ADC941CB15A}">
      <dgm:prSet/>
      <dgm:spPr/>
      <dgm:t>
        <a:bodyPr/>
        <a:lstStyle/>
        <a:p>
          <a:endParaRPr lang="en-US"/>
        </a:p>
      </dgm:t>
    </dgm:pt>
    <dgm:pt modelId="{54973B67-B16E-44A5-AEAD-D3F097D5D745}" type="sibTrans" cxnId="{1935D8D9-12AE-412B-8051-9ADC941CB15A}">
      <dgm:prSet/>
      <dgm:spPr/>
      <dgm:t>
        <a:bodyPr/>
        <a:lstStyle/>
        <a:p>
          <a:endParaRPr lang="en-US"/>
        </a:p>
      </dgm:t>
    </dgm:pt>
    <dgm:pt modelId="{F5190F87-2F6A-4C73-9BD7-46677D71597F}">
      <dgm:prSet phldrT="[Text]"/>
      <dgm:spPr/>
      <dgm:t>
        <a:bodyPr/>
        <a:lstStyle/>
        <a:p>
          <a:r>
            <a:rPr lang="en-US" dirty="0" smtClean="0"/>
            <a:t>Web design and development</a:t>
          </a:r>
          <a:endParaRPr lang="en-US" dirty="0"/>
        </a:p>
      </dgm:t>
    </dgm:pt>
    <dgm:pt modelId="{0E3E6B2C-E442-4DA0-B8E1-06E4AF11AB30}" type="parTrans" cxnId="{12040B7B-2F81-40C5-95C8-7AE77B152820}">
      <dgm:prSet/>
      <dgm:spPr/>
      <dgm:t>
        <a:bodyPr/>
        <a:lstStyle/>
        <a:p>
          <a:endParaRPr lang="en-US"/>
        </a:p>
      </dgm:t>
    </dgm:pt>
    <dgm:pt modelId="{2A3A90B4-376C-44CB-8F66-367E1ACD9879}" type="sibTrans" cxnId="{12040B7B-2F81-40C5-95C8-7AE77B152820}">
      <dgm:prSet/>
      <dgm:spPr/>
      <dgm:t>
        <a:bodyPr/>
        <a:lstStyle/>
        <a:p>
          <a:endParaRPr lang="en-US"/>
        </a:p>
      </dgm:t>
    </dgm:pt>
    <dgm:pt modelId="{4FC6CE30-DDFA-4240-8F36-71A8BA42582D}">
      <dgm:prSet phldrT="[Text]"/>
      <dgm:spPr/>
      <dgm:t>
        <a:bodyPr/>
        <a:lstStyle/>
        <a:p>
          <a:r>
            <a:rPr lang="en-US" dirty="0" smtClean="0"/>
            <a:t>Graphics design</a:t>
          </a:r>
          <a:endParaRPr lang="en-US" dirty="0"/>
        </a:p>
      </dgm:t>
    </dgm:pt>
    <dgm:pt modelId="{600F1289-6143-4CB3-9501-C36665BAA8A5}" type="parTrans" cxnId="{B494BF60-3088-4095-982A-B365071679BE}">
      <dgm:prSet/>
      <dgm:spPr/>
      <dgm:t>
        <a:bodyPr/>
        <a:lstStyle/>
        <a:p>
          <a:endParaRPr lang="en-US"/>
        </a:p>
      </dgm:t>
    </dgm:pt>
    <dgm:pt modelId="{9E218FB0-45C9-4D8A-B767-FBE07F69488C}" type="sibTrans" cxnId="{B494BF60-3088-4095-982A-B365071679BE}">
      <dgm:prSet/>
      <dgm:spPr/>
      <dgm:t>
        <a:bodyPr/>
        <a:lstStyle/>
        <a:p>
          <a:endParaRPr lang="en-US"/>
        </a:p>
      </dgm:t>
    </dgm:pt>
    <dgm:pt modelId="{F4BE7097-0062-40E4-A32A-944161B9B52B}">
      <dgm:prSet phldrT="[Text]"/>
      <dgm:spPr/>
      <dgm:t>
        <a:bodyPr/>
        <a:lstStyle/>
        <a:p>
          <a:r>
            <a:rPr lang="en-US" dirty="0" smtClean="0"/>
            <a:t>Hardware maintenance</a:t>
          </a:r>
          <a:endParaRPr lang="en-US" dirty="0"/>
        </a:p>
      </dgm:t>
    </dgm:pt>
    <dgm:pt modelId="{E93D4483-A8F9-40A4-89E4-ED2E9CC3BCDD}" type="parTrans" cxnId="{37D7C51D-41A1-4CD6-852C-91E485150176}">
      <dgm:prSet/>
      <dgm:spPr/>
      <dgm:t>
        <a:bodyPr/>
        <a:lstStyle/>
        <a:p>
          <a:endParaRPr lang="en-US"/>
        </a:p>
      </dgm:t>
    </dgm:pt>
    <dgm:pt modelId="{35ECE170-B86A-44E4-81F3-095C88645CC9}" type="sibTrans" cxnId="{37D7C51D-41A1-4CD6-852C-91E485150176}">
      <dgm:prSet/>
      <dgm:spPr/>
      <dgm:t>
        <a:bodyPr/>
        <a:lstStyle/>
        <a:p>
          <a:endParaRPr lang="en-US"/>
        </a:p>
      </dgm:t>
    </dgm:pt>
    <dgm:pt modelId="{87110733-6E45-44B2-813E-E49F15DDEFAA}">
      <dgm:prSet phldrT="[Text]"/>
      <dgm:spPr/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E96873F2-131A-43FC-805B-7F4A4AA4C2B4}" type="parTrans" cxnId="{5E1D9470-9217-44B9-B50A-B8667392926C}">
      <dgm:prSet/>
      <dgm:spPr/>
      <dgm:t>
        <a:bodyPr/>
        <a:lstStyle/>
        <a:p>
          <a:endParaRPr lang="en-US"/>
        </a:p>
      </dgm:t>
    </dgm:pt>
    <dgm:pt modelId="{97648374-88BE-47C6-8310-3B13CB27759D}" type="sibTrans" cxnId="{5E1D9470-9217-44B9-B50A-B8667392926C}">
      <dgm:prSet/>
      <dgm:spPr/>
      <dgm:t>
        <a:bodyPr/>
        <a:lstStyle/>
        <a:p>
          <a:endParaRPr lang="en-US"/>
        </a:p>
      </dgm:t>
    </dgm:pt>
    <dgm:pt modelId="{638BE222-BFF2-42D4-93CA-CC99279D5682}">
      <dgm:prSet phldrT="[Text]"/>
      <dgm:spPr/>
      <dgm:t>
        <a:bodyPr/>
        <a:lstStyle/>
        <a:p>
          <a:r>
            <a:rPr lang="en-US" dirty="0" smtClean="0"/>
            <a:t>Personal computer support</a:t>
          </a:r>
          <a:endParaRPr lang="en-US" dirty="0"/>
        </a:p>
      </dgm:t>
    </dgm:pt>
    <dgm:pt modelId="{BA8BD70F-8B02-4B3A-A36C-521A7276202D}" type="parTrans" cxnId="{4CBF9D3D-C064-40FB-9ACC-B35E42EA2FB0}">
      <dgm:prSet/>
      <dgm:spPr/>
      <dgm:t>
        <a:bodyPr/>
        <a:lstStyle/>
        <a:p>
          <a:endParaRPr lang="en-US"/>
        </a:p>
      </dgm:t>
    </dgm:pt>
    <dgm:pt modelId="{B5F3E015-D452-4AF4-9149-2A46E7297D05}" type="sibTrans" cxnId="{4CBF9D3D-C064-40FB-9ACC-B35E42EA2FB0}">
      <dgm:prSet/>
      <dgm:spPr/>
      <dgm:t>
        <a:bodyPr/>
        <a:lstStyle/>
        <a:p>
          <a:endParaRPr lang="en-US"/>
        </a:p>
      </dgm:t>
    </dgm:pt>
    <dgm:pt modelId="{29615507-9027-4DE7-992A-2852E7CE287B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318DD11B-8D15-4584-ACBD-125F70413201}" type="parTrans" cxnId="{5FB106FB-A7F9-406C-8AFC-EB0D436AB959}">
      <dgm:prSet/>
      <dgm:spPr/>
      <dgm:t>
        <a:bodyPr/>
        <a:lstStyle/>
        <a:p>
          <a:endParaRPr lang="en-US"/>
        </a:p>
      </dgm:t>
    </dgm:pt>
    <dgm:pt modelId="{D9CA2742-AEB7-4CB4-A8C4-772B88CAF728}" type="sibTrans" cxnId="{5FB106FB-A7F9-406C-8AFC-EB0D436AB959}">
      <dgm:prSet/>
      <dgm:spPr/>
      <dgm:t>
        <a:bodyPr/>
        <a:lstStyle/>
        <a:p>
          <a:endParaRPr lang="en-US"/>
        </a:p>
      </dgm:t>
    </dgm:pt>
    <dgm:pt modelId="{29EA712E-331E-4A23-9019-9832FAE3EA9B}" type="pres">
      <dgm:prSet presAssocID="{D0D4A74D-0236-472C-A92F-7228156DFB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6401B-82B1-48BA-A962-B68F327FF333}" type="pres">
      <dgm:prSet presAssocID="{76BDEA83-7E5A-4949-9300-275A378CE01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B70E2-0C2B-4530-AD75-7EF06FC074AE}" type="pres">
      <dgm:prSet presAssocID="{54973B67-B16E-44A5-AEAD-D3F097D5D745}" presName="sibTrans" presStyleCnt="0"/>
      <dgm:spPr/>
    </dgm:pt>
    <dgm:pt modelId="{28D5C53E-F9F1-41B8-BDA5-364EADCE0154}" type="pres">
      <dgm:prSet presAssocID="{F5190F87-2F6A-4C73-9BD7-46677D71597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9E01B-BDDB-4571-AC97-59E5275A9854}" type="pres">
      <dgm:prSet presAssocID="{2A3A90B4-376C-44CB-8F66-367E1ACD9879}" presName="sibTrans" presStyleCnt="0"/>
      <dgm:spPr/>
    </dgm:pt>
    <dgm:pt modelId="{80049CCC-59A3-43A4-9F93-CA5A52CBA1FD}" type="pres">
      <dgm:prSet presAssocID="{4FC6CE30-DDFA-4240-8F36-71A8BA42582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D6B27-5CA7-4292-A405-905A92E2EAE6}" type="pres">
      <dgm:prSet presAssocID="{9E218FB0-45C9-4D8A-B767-FBE07F69488C}" presName="sibTrans" presStyleCnt="0"/>
      <dgm:spPr/>
    </dgm:pt>
    <dgm:pt modelId="{13ACF3BD-4A75-4B8F-BD78-2BEAB39BD1B9}" type="pres">
      <dgm:prSet presAssocID="{F4BE7097-0062-40E4-A32A-944161B9B52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B67FC-E393-4B94-9FC6-EF82464EB11E}" type="pres">
      <dgm:prSet presAssocID="{35ECE170-B86A-44E4-81F3-095C88645CC9}" presName="sibTrans" presStyleCnt="0"/>
      <dgm:spPr/>
    </dgm:pt>
    <dgm:pt modelId="{E39AFE69-53B2-433A-BB92-5969094E3134}" type="pres">
      <dgm:prSet presAssocID="{87110733-6E45-44B2-813E-E49F15DDEFA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9F413-0BD0-47B6-8831-BAD215E0A41B}" type="pres">
      <dgm:prSet presAssocID="{97648374-88BE-47C6-8310-3B13CB27759D}" presName="sibTrans" presStyleCnt="0"/>
      <dgm:spPr/>
    </dgm:pt>
    <dgm:pt modelId="{0D784162-CC74-4F00-9D18-3D64D048F892}" type="pres">
      <dgm:prSet presAssocID="{638BE222-BFF2-42D4-93CA-CC99279D568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6D8FD-01D5-4544-BA16-6A1B9722EC4D}" type="pres">
      <dgm:prSet presAssocID="{B5F3E015-D452-4AF4-9149-2A46E7297D05}" presName="sibTrans" presStyleCnt="0"/>
      <dgm:spPr/>
    </dgm:pt>
    <dgm:pt modelId="{14AD9647-E099-480D-9B9A-95C2614B358C}" type="pres">
      <dgm:prSet presAssocID="{29615507-9027-4DE7-992A-2852E7CE287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F9D3D-C064-40FB-9ACC-B35E42EA2FB0}" srcId="{D0D4A74D-0236-472C-A92F-7228156DFB33}" destId="{638BE222-BFF2-42D4-93CA-CC99279D5682}" srcOrd="5" destOrd="0" parTransId="{BA8BD70F-8B02-4B3A-A36C-521A7276202D}" sibTransId="{B5F3E015-D452-4AF4-9149-2A46E7297D05}"/>
    <dgm:cxn modelId="{C6C6C779-21AB-4ED7-B445-0A6E3B6C922A}" type="presOf" srcId="{F4BE7097-0062-40E4-A32A-944161B9B52B}" destId="{13ACF3BD-4A75-4B8F-BD78-2BEAB39BD1B9}" srcOrd="0" destOrd="0" presId="urn:microsoft.com/office/officeart/2005/8/layout/default"/>
    <dgm:cxn modelId="{008358EF-13DF-4C8D-9F95-A46E78B3909B}" type="presOf" srcId="{638BE222-BFF2-42D4-93CA-CC99279D5682}" destId="{0D784162-CC74-4F00-9D18-3D64D048F892}" srcOrd="0" destOrd="0" presId="urn:microsoft.com/office/officeart/2005/8/layout/default"/>
    <dgm:cxn modelId="{B494BF60-3088-4095-982A-B365071679BE}" srcId="{D0D4A74D-0236-472C-A92F-7228156DFB33}" destId="{4FC6CE30-DDFA-4240-8F36-71A8BA42582D}" srcOrd="2" destOrd="0" parTransId="{600F1289-6143-4CB3-9501-C36665BAA8A5}" sibTransId="{9E218FB0-45C9-4D8A-B767-FBE07F69488C}"/>
    <dgm:cxn modelId="{5FB106FB-A7F9-406C-8AFC-EB0D436AB959}" srcId="{D0D4A74D-0236-472C-A92F-7228156DFB33}" destId="{29615507-9027-4DE7-992A-2852E7CE287B}" srcOrd="6" destOrd="0" parTransId="{318DD11B-8D15-4584-ACBD-125F70413201}" sibTransId="{D9CA2742-AEB7-4CB4-A8C4-772B88CAF728}"/>
    <dgm:cxn modelId="{12040B7B-2F81-40C5-95C8-7AE77B152820}" srcId="{D0D4A74D-0236-472C-A92F-7228156DFB33}" destId="{F5190F87-2F6A-4C73-9BD7-46677D71597F}" srcOrd="1" destOrd="0" parTransId="{0E3E6B2C-E442-4DA0-B8E1-06E4AF11AB30}" sibTransId="{2A3A90B4-376C-44CB-8F66-367E1ACD9879}"/>
    <dgm:cxn modelId="{F7B8FA16-16FB-44A0-851E-9EB71D672345}" type="presOf" srcId="{4FC6CE30-DDFA-4240-8F36-71A8BA42582D}" destId="{80049CCC-59A3-43A4-9F93-CA5A52CBA1FD}" srcOrd="0" destOrd="0" presId="urn:microsoft.com/office/officeart/2005/8/layout/default"/>
    <dgm:cxn modelId="{37D7C51D-41A1-4CD6-852C-91E485150176}" srcId="{D0D4A74D-0236-472C-A92F-7228156DFB33}" destId="{F4BE7097-0062-40E4-A32A-944161B9B52B}" srcOrd="3" destOrd="0" parTransId="{E93D4483-A8F9-40A4-89E4-ED2E9CC3BCDD}" sibTransId="{35ECE170-B86A-44E4-81F3-095C88645CC9}"/>
    <dgm:cxn modelId="{1935D8D9-12AE-412B-8051-9ADC941CB15A}" srcId="{D0D4A74D-0236-472C-A92F-7228156DFB33}" destId="{76BDEA83-7E5A-4949-9300-275A378CE019}" srcOrd="0" destOrd="0" parTransId="{916AFD14-A73B-482A-9EE5-D4D2D48AAF2D}" sibTransId="{54973B67-B16E-44A5-AEAD-D3F097D5D745}"/>
    <dgm:cxn modelId="{D97FF8CE-395D-4EAB-AB38-E6E93B8E4C31}" type="presOf" srcId="{76BDEA83-7E5A-4949-9300-275A378CE019}" destId="{FB56401B-82B1-48BA-A962-B68F327FF333}" srcOrd="0" destOrd="0" presId="urn:microsoft.com/office/officeart/2005/8/layout/default"/>
    <dgm:cxn modelId="{9A8D3D88-01AB-4CAF-9701-D3BA9235A115}" type="presOf" srcId="{87110733-6E45-44B2-813E-E49F15DDEFAA}" destId="{E39AFE69-53B2-433A-BB92-5969094E3134}" srcOrd="0" destOrd="0" presId="urn:microsoft.com/office/officeart/2005/8/layout/default"/>
    <dgm:cxn modelId="{5E1D9470-9217-44B9-B50A-B8667392926C}" srcId="{D0D4A74D-0236-472C-A92F-7228156DFB33}" destId="{87110733-6E45-44B2-813E-E49F15DDEFAA}" srcOrd="4" destOrd="0" parTransId="{E96873F2-131A-43FC-805B-7F4A4AA4C2B4}" sibTransId="{97648374-88BE-47C6-8310-3B13CB27759D}"/>
    <dgm:cxn modelId="{56ED9D55-2BC4-4B07-BC54-675FDA152D81}" type="presOf" srcId="{F5190F87-2F6A-4C73-9BD7-46677D71597F}" destId="{28D5C53E-F9F1-41B8-BDA5-364EADCE0154}" srcOrd="0" destOrd="0" presId="urn:microsoft.com/office/officeart/2005/8/layout/default"/>
    <dgm:cxn modelId="{95C4662E-0137-4176-9A34-35D359E96143}" type="presOf" srcId="{D0D4A74D-0236-472C-A92F-7228156DFB33}" destId="{29EA712E-331E-4A23-9019-9832FAE3EA9B}" srcOrd="0" destOrd="0" presId="urn:microsoft.com/office/officeart/2005/8/layout/default"/>
    <dgm:cxn modelId="{FF6D8FA8-E55B-4B9B-B5D3-6298FE7413A0}" type="presOf" srcId="{29615507-9027-4DE7-992A-2852E7CE287B}" destId="{14AD9647-E099-480D-9B9A-95C2614B358C}" srcOrd="0" destOrd="0" presId="urn:microsoft.com/office/officeart/2005/8/layout/default"/>
    <dgm:cxn modelId="{C213E6DA-44D4-4C85-9B71-678C9428DA9D}" type="presParOf" srcId="{29EA712E-331E-4A23-9019-9832FAE3EA9B}" destId="{FB56401B-82B1-48BA-A962-B68F327FF333}" srcOrd="0" destOrd="0" presId="urn:microsoft.com/office/officeart/2005/8/layout/default"/>
    <dgm:cxn modelId="{C4A9AF8E-C671-41CF-8CF0-1B65A84C7D5D}" type="presParOf" srcId="{29EA712E-331E-4A23-9019-9832FAE3EA9B}" destId="{F30B70E2-0C2B-4530-AD75-7EF06FC074AE}" srcOrd="1" destOrd="0" presId="urn:microsoft.com/office/officeart/2005/8/layout/default"/>
    <dgm:cxn modelId="{30402C50-8F38-4F10-8E09-01A3EADAE973}" type="presParOf" srcId="{29EA712E-331E-4A23-9019-9832FAE3EA9B}" destId="{28D5C53E-F9F1-41B8-BDA5-364EADCE0154}" srcOrd="2" destOrd="0" presId="urn:microsoft.com/office/officeart/2005/8/layout/default"/>
    <dgm:cxn modelId="{9614CDBA-4CDB-4D96-9FBB-D524E5AC2890}" type="presParOf" srcId="{29EA712E-331E-4A23-9019-9832FAE3EA9B}" destId="{8B49E01B-BDDB-4571-AC97-59E5275A9854}" srcOrd="3" destOrd="0" presId="urn:microsoft.com/office/officeart/2005/8/layout/default"/>
    <dgm:cxn modelId="{BA3EF0B0-C2DD-4B68-A80C-6E4DAD6F1E99}" type="presParOf" srcId="{29EA712E-331E-4A23-9019-9832FAE3EA9B}" destId="{80049CCC-59A3-43A4-9F93-CA5A52CBA1FD}" srcOrd="4" destOrd="0" presId="urn:microsoft.com/office/officeart/2005/8/layout/default"/>
    <dgm:cxn modelId="{093C82CA-EA3C-4F3D-ADE6-3BCC5C7336A5}" type="presParOf" srcId="{29EA712E-331E-4A23-9019-9832FAE3EA9B}" destId="{66FD6B27-5CA7-4292-A405-905A92E2EAE6}" srcOrd="5" destOrd="0" presId="urn:microsoft.com/office/officeart/2005/8/layout/default"/>
    <dgm:cxn modelId="{ACA835F2-685E-46AE-8296-813E2E9326E3}" type="presParOf" srcId="{29EA712E-331E-4A23-9019-9832FAE3EA9B}" destId="{13ACF3BD-4A75-4B8F-BD78-2BEAB39BD1B9}" srcOrd="6" destOrd="0" presId="urn:microsoft.com/office/officeart/2005/8/layout/default"/>
    <dgm:cxn modelId="{F23172F2-AD3B-4EE7-AE3C-4E8C858BEEA3}" type="presParOf" srcId="{29EA712E-331E-4A23-9019-9832FAE3EA9B}" destId="{7D2B67FC-E393-4B94-9FC6-EF82464EB11E}" srcOrd="7" destOrd="0" presId="urn:microsoft.com/office/officeart/2005/8/layout/default"/>
    <dgm:cxn modelId="{A17078B6-4EC8-465E-BD39-EB3DF095E515}" type="presParOf" srcId="{29EA712E-331E-4A23-9019-9832FAE3EA9B}" destId="{E39AFE69-53B2-433A-BB92-5969094E3134}" srcOrd="8" destOrd="0" presId="urn:microsoft.com/office/officeart/2005/8/layout/default"/>
    <dgm:cxn modelId="{7B997C83-E05B-4A0A-85C1-469BB767E6BF}" type="presParOf" srcId="{29EA712E-331E-4A23-9019-9832FAE3EA9B}" destId="{2349F413-0BD0-47B6-8831-BAD215E0A41B}" srcOrd="9" destOrd="0" presId="urn:microsoft.com/office/officeart/2005/8/layout/default"/>
    <dgm:cxn modelId="{AA9FA032-C33C-4814-9EEE-9F76B80FF93E}" type="presParOf" srcId="{29EA712E-331E-4A23-9019-9832FAE3EA9B}" destId="{0D784162-CC74-4F00-9D18-3D64D048F892}" srcOrd="10" destOrd="0" presId="urn:microsoft.com/office/officeart/2005/8/layout/default"/>
    <dgm:cxn modelId="{564344CF-7A5D-4E5E-A0FB-BE71C8ABED33}" type="presParOf" srcId="{29EA712E-331E-4A23-9019-9832FAE3EA9B}" destId="{3BD6D8FD-01D5-4544-BA16-6A1B9722EC4D}" srcOrd="11" destOrd="0" presId="urn:microsoft.com/office/officeart/2005/8/layout/default"/>
    <dgm:cxn modelId="{B5FB5625-9271-4613-94D6-EA1A84BC6F1F}" type="presParOf" srcId="{29EA712E-331E-4A23-9019-9832FAE3EA9B}" destId="{14AD9647-E099-480D-9B9A-95C2614B358C}" srcOrd="12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4A72BD-DC4F-4D84-9426-B44BCB07F7A6}" type="doc">
      <dgm:prSet loTypeId="urn:microsoft.com/office/officeart/2005/8/layout/venn3" loCatId="relationship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18912DC-DBDC-4F67-9619-F32E2784D135}">
      <dgm:prSet/>
      <dgm:spPr/>
      <dgm:t>
        <a:bodyPr/>
        <a:lstStyle/>
        <a:p>
          <a:r>
            <a:rPr lang="en-US" dirty="0" smtClean="0"/>
            <a:t>Computer Information Systems</a:t>
          </a:r>
          <a:endParaRPr lang="en-US" dirty="0"/>
        </a:p>
      </dgm:t>
    </dgm:pt>
    <dgm:pt modelId="{BE985A13-5793-4BE3-BA0A-D27DB7DD9B8B}" type="parTrans" cxnId="{4C68B788-8DD3-4B1E-B930-82B762A32CD0}">
      <dgm:prSet/>
      <dgm:spPr/>
      <dgm:t>
        <a:bodyPr/>
        <a:lstStyle/>
        <a:p>
          <a:endParaRPr lang="en-US"/>
        </a:p>
      </dgm:t>
    </dgm:pt>
    <dgm:pt modelId="{3FA126D9-0F45-4299-9EA7-B92F31FD6E8E}" type="sibTrans" cxnId="{4C68B788-8DD3-4B1E-B930-82B762A32CD0}">
      <dgm:prSet/>
      <dgm:spPr/>
      <dgm:t>
        <a:bodyPr/>
        <a:lstStyle/>
        <a:p>
          <a:endParaRPr lang="en-US"/>
        </a:p>
      </dgm:t>
    </dgm:pt>
    <dgm:pt modelId="{DF0B2A57-BA63-46B0-B190-41ABAC0565AB}">
      <dgm:prSet/>
      <dgm:spPr/>
      <dgm:t>
        <a:bodyPr/>
        <a:lstStyle/>
        <a:p>
          <a:r>
            <a:rPr lang="en-US" dirty="0" smtClean="0"/>
            <a:t>Computer Science</a:t>
          </a:r>
          <a:endParaRPr lang="en-US" dirty="0"/>
        </a:p>
      </dgm:t>
    </dgm:pt>
    <dgm:pt modelId="{54744D61-8A25-45FC-A6FB-13F6D9C3881E}" type="parTrans" cxnId="{5156EE18-1192-478A-964C-2CC4C801F5D7}">
      <dgm:prSet/>
      <dgm:spPr/>
      <dgm:t>
        <a:bodyPr/>
        <a:lstStyle/>
        <a:p>
          <a:endParaRPr lang="en-US"/>
        </a:p>
      </dgm:t>
    </dgm:pt>
    <dgm:pt modelId="{E5A86D64-0104-4254-ADBE-C0A411BC1FCD}" type="sibTrans" cxnId="{5156EE18-1192-478A-964C-2CC4C801F5D7}">
      <dgm:prSet/>
      <dgm:spPr/>
      <dgm:t>
        <a:bodyPr/>
        <a:lstStyle/>
        <a:p>
          <a:endParaRPr lang="en-US"/>
        </a:p>
      </dgm:t>
    </dgm:pt>
    <dgm:pt modelId="{4D949D8E-5936-4E75-8E8A-6EC3F34B66D0}">
      <dgm:prSet/>
      <dgm:spPr/>
      <dgm:t>
        <a:bodyPr/>
        <a:lstStyle/>
        <a:p>
          <a:r>
            <a:rPr lang="en-US" dirty="0" smtClean="0"/>
            <a:t>Computer Engineering</a:t>
          </a:r>
          <a:endParaRPr lang="en-US" dirty="0"/>
        </a:p>
      </dgm:t>
    </dgm:pt>
    <dgm:pt modelId="{D3E82DC2-089B-4C68-843D-7CE449359EC5}" type="parTrans" cxnId="{8E9CB912-0EE5-4132-8F8C-F324EDAA435B}">
      <dgm:prSet/>
      <dgm:spPr/>
      <dgm:t>
        <a:bodyPr/>
        <a:lstStyle/>
        <a:p>
          <a:endParaRPr lang="en-US"/>
        </a:p>
      </dgm:t>
    </dgm:pt>
    <dgm:pt modelId="{463F024B-9C71-4CAB-B1BF-DE96E2A3F3AF}" type="sibTrans" cxnId="{8E9CB912-0EE5-4132-8F8C-F324EDAA435B}">
      <dgm:prSet/>
      <dgm:spPr/>
      <dgm:t>
        <a:bodyPr/>
        <a:lstStyle/>
        <a:p>
          <a:endParaRPr lang="en-US"/>
        </a:p>
      </dgm:t>
    </dgm:pt>
    <dgm:pt modelId="{0FB4AE55-2E1A-45A6-B11E-2011D844B824}" type="pres">
      <dgm:prSet presAssocID="{394A72BD-DC4F-4D84-9426-B44BCB07F7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D82A6-275F-42ED-9DAE-1605C7B0AC1E}" type="pres">
      <dgm:prSet presAssocID="{218912DC-DBDC-4F67-9619-F32E2784D13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01119-5437-47E1-92A6-38D49428AF1F}" type="pres">
      <dgm:prSet presAssocID="{3FA126D9-0F45-4299-9EA7-B92F31FD6E8E}" presName="space" presStyleCnt="0"/>
      <dgm:spPr/>
    </dgm:pt>
    <dgm:pt modelId="{67B66879-D63B-42DD-ADE3-989E37F1CFF0}" type="pres">
      <dgm:prSet presAssocID="{DF0B2A57-BA63-46B0-B190-41ABAC0565A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20196-2390-4D42-B2D4-4A6605F44F51}" type="pres">
      <dgm:prSet presAssocID="{E5A86D64-0104-4254-ADBE-C0A411BC1FCD}" presName="space" presStyleCnt="0"/>
      <dgm:spPr/>
    </dgm:pt>
    <dgm:pt modelId="{93E10388-A20F-4329-9DD9-A5DF318B32C7}" type="pres">
      <dgm:prSet presAssocID="{4D949D8E-5936-4E75-8E8A-6EC3F34B66D0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2F734E-7DF9-4E20-9B9F-B63142525CD7}" type="presOf" srcId="{4D949D8E-5936-4E75-8E8A-6EC3F34B66D0}" destId="{93E10388-A20F-4329-9DD9-A5DF318B32C7}" srcOrd="0" destOrd="0" presId="urn:microsoft.com/office/officeart/2005/8/layout/venn3"/>
    <dgm:cxn modelId="{F1856E88-BAFB-4ED5-BFC7-DFB76F282C87}" type="presOf" srcId="{218912DC-DBDC-4F67-9619-F32E2784D135}" destId="{317D82A6-275F-42ED-9DAE-1605C7B0AC1E}" srcOrd="0" destOrd="0" presId="urn:microsoft.com/office/officeart/2005/8/layout/venn3"/>
    <dgm:cxn modelId="{8E9CB912-0EE5-4132-8F8C-F324EDAA435B}" srcId="{394A72BD-DC4F-4D84-9426-B44BCB07F7A6}" destId="{4D949D8E-5936-4E75-8E8A-6EC3F34B66D0}" srcOrd="2" destOrd="0" parTransId="{D3E82DC2-089B-4C68-843D-7CE449359EC5}" sibTransId="{463F024B-9C71-4CAB-B1BF-DE96E2A3F3AF}"/>
    <dgm:cxn modelId="{4C68B788-8DD3-4B1E-B930-82B762A32CD0}" srcId="{394A72BD-DC4F-4D84-9426-B44BCB07F7A6}" destId="{218912DC-DBDC-4F67-9619-F32E2784D135}" srcOrd="0" destOrd="0" parTransId="{BE985A13-5793-4BE3-BA0A-D27DB7DD9B8B}" sibTransId="{3FA126D9-0F45-4299-9EA7-B92F31FD6E8E}"/>
    <dgm:cxn modelId="{5156EE18-1192-478A-964C-2CC4C801F5D7}" srcId="{394A72BD-DC4F-4D84-9426-B44BCB07F7A6}" destId="{DF0B2A57-BA63-46B0-B190-41ABAC0565AB}" srcOrd="1" destOrd="0" parTransId="{54744D61-8A25-45FC-A6FB-13F6D9C3881E}" sibTransId="{E5A86D64-0104-4254-ADBE-C0A411BC1FCD}"/>
    <dgm:cxn modelId="{AC05D6BB-9558-4276-ABEF-15451332004A}" type="presOf" srcId="{DF0B2A57-BA63-46B0-B190-41ABAC0565AB}" destId="{67B66879-D63B-42DD-ADE3-989E37F1CFF0}" srcOrd="0" destOrd="0" presId="urn:microsoft.com/office/officeart/2005/8/layout/venn3"/>
    <dgm:cxn modelId="{68584F1A-9D12-4FC9-A8F9-756EBAE0CB2A}" type="presOf" srcId="{394A72BD-DC4F-4D84-9426-B44BCB07F7A6}" destId="{0FB4AE55-2E1A-45A6-B11E-2011D844B824}" srcOrd="0" destOrd="0" presId="urn:microsoft.com/office/officeart/2005/8/layout/venn3"/>
    <dgm:cxn modelId="{E5294E3C-1415-4171-B8B4-2978F91CDBD7}" type="presParOf" srcId="{0FB4AE55-2E1A-45A6-B11E-2011D844B824}" destId="{317D82A6-275F-42ED-9DAE-1605C7B0AC1E}" srcOrd="0" destOrd="0" presId="urn:microsoft.com/office/officeart/2005/8/layout/venn3"/>
    <dgm:cxn modelId="{35838A7D-E9A0-4834-9720-D8F261486C17}" type="presParOf" srcId="{0FB4AE55-2E1A-45A6-B11E-2011D844B824}" destId="{E7001119-5437-47E1-92A6-38D49428AF1F}" srcOrd="1" destOrd="0" presId="urn:microsoft.com/office/officeart/2005/8/layout/venn3"/>
    <dgm:cxn modelId="{9A81783C-A5AD-4C96-87DF-9D181C4EFF92}" type="presParOf" srcId="{0FB4AE55-2E1A-45A6-B11E-2011D844B824}" destId="{67B66879-D63B-42DD-ADE3-989E37F1CFF0}" srcOrd="2" destOrd="0" presId="urn:microsoft.com/office/officeart/2005/8/layout/venn3"/>
    <dgm:cxn modelId="{592B3F69-F87A-40A9-AD57-086D0919E2CD}" type="presParOf" srcId="{0FB4AE55-2E1A-45A6-B11E-2011D844B824}" destId="{9B220196-2390-4D42-B2D4-4A6605F44F51}" srcOrd="3" destOrd="0" presId="urn:microsoft.com/office/officeart/2005/8/layout/venn3"/>
    <dgm:cxn modelId="{0D0EF440-0F31-4268-BA43-81664DA9BB9D}" type="presParOf" srcId="{0FB4AE55-2E1A-45A6-B11E-2011D844B824}" destId="{93E10388-A20F-4329-9DD9-A5DF318B32C7}" srcOrd="4" destOrd="0" presId="urn:microsoft.com/office/officeart/2005/8/layout/ven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12BC6F-FD60-43A8-B45E-DE6142CAE471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6F7FC-D056-44BB-A58B-E0A453049B6A}">
      <dgm:prSet phldrT="[Text]"/>
      <dgm:spPr/>
      <dgm:t>
        <a:bodyPr/>
        <a:lstStyle/>
        <a:p>
          <a:r>
            <a:rPr lang="en-US" b="1" dirty="0" smtClean="0"/>
            <a:t>Computer information systems</a:t>
          </a:r>
          <a:endParaRPr lang="en-US" b="1" dirty="0"/>
        </a:p>
      </dgm:t>
    </dgm:pt>
    <dgm:pt modelId="{AAF532E1-E897-440C-A59A-642FE3882C23}" type="parTrans" cxnId="{B9600F39-45C0-48B6-8ABE-66C10B951DEE}">
      <dgm:prSet/>
      <dgm:spPr/>
      <dgm:t>
        <a:bodyPr/>
        <a:lstStyle/>
        <a:p>
          <a:endParaRPr lang="en-US"/>
        </a:p>
      </dgm:t>
    </dgm:pt>
    <dgm:pt modelId="{99076847-3780-4B10-ADBB-314E7DFEA25C}" type="sibTrans" cxnId="{B9600F39-45C0-48B6-8ABE-66C10B951DEE}">
      <dgm:prSet/>
      <dgm:spPr/>
      <dgm:t>
        <a:bodyPr/>
        <a:lstStyle/>
        <a:p>
          <a:endParaRPr lang="en-US"/>
        </a:p>
      </dgm:t>
    </dgm:pt>
    <dgm:pt modelId="{9AD78D49-B102-4057-B108-9EAE25021A49}">
      <dgm:prSet phldrT="[Text]"/>
      <dgm:spPr/>
      <dgm:t>
        <a:bodyPr/>
        <a:lstStyle/>
        <a:p>
          <a:r>
            <a:rPr lang="en-US" dirty="0" smtClean="0"/>
            <a:t>Programming</a:t>
          </a:r>
          <a:endParaRPr lang="en-US" dirty="0"/>
        </a:p>
      </dgm:t>
    </dgm:pt>
    <dgm:pt modelId="{28424519-928B-4FBF-997F-229C78825A44}" type="parTrans" cxnId="{AD8E82E5-7446-4D5A-B2F8-B4A6F5E37EF4}">
      <dgm:prSet/>
      <dgm:spPr/>
      <dgm:t>
        <a:bodyPr/>
        <a:lstStyle/>
        <a:p>
          <a:endParaRPr lang="en-US"/>
        </a:p>
      </dgm:t>
    </dgm:pt>
    <dgm:pt modelId="{A59B134C-273F-4901-8D2F-8A31F5D0EEBB}" type="sibTrans" cxnId="{AD8E82E5-7446-4D5A-B2F8-B4A6F5E37EF4}">
      <dgm:prSet/>
      <dgm:spPr/>
      <dgm:t>
        <a:bodyPr/>
        <a:lstStyle/>
        <a:p>
          <a:endParaRPr lang="en-US"/>
        </a:p>
      </dgm:t>
    </dgm:pt>
    <dgm:pt modelId="{205FE4F2-48EE-468C-A43A-06BF7D56A5EF}">
      <dgm:prSet phldrT="[Text]"/>
      <dgm:spPr/>
      <dgm:t>
        <a:bodyPr/>
        <a:lstStyle/>
        <a:p>
          <a:r>
            <a:rPr lang="en-US" b="1" dirty="0" smtClean="0"/>
            <a:t>Computer Science</a:t>
          </a:r>
          <a:endParaRPr lang="en-US" b="1" dirty="0"/>
        </a:p>
      </dgm:t>
    </dgm:pt>
    <dgm:pt modelId="{0348F253-4A98-44BF-8221-38C18F64C3EC}" type="parTrans" cxnId="{0FEFCC2D-13BC-4222-BDC8-7537C2F1B99C}">
      <dgm:prSet/>
      <dgm:spPr/>
      <dgm:t>
        <a:bodyPr/>
        <a:lstStyle/>
        <a:p>
          <a:endParaRPr lang="en-US"/>
        </a:p>
      </dgm:t>
    </dgm:pt>
    <dgm:pt modelId="{79E3C819-E067-4083-B64E-BFEDD5224286}" type="sibTrans" cxnId="{0FEFCC2D-13BC-4222-BDC8-7537C2F1B99C}">
      <dgm:prSet/>
      <dgm:spPr/>
      <dgm:t>
        <a:bodyPr/>
        <a:lstStyle/>
        <a:p>
          <a:endParaRPr lang="en-US"/>
        </a:p>
      </dgm:t>
    </dgm:pt>
    <dgm:pt modelId="{361351A4-C890-42E4-9D98-E859ABA165C9}">
      <dgm:prSet phldrT="[Text]"/>
      <dgm:spPr/>
      <dgm:t>
        <a:bodyPr/>
        <a:lstStyle/>
        <a:p>
          <a:r>
            <a:rPr lang="en-US" dirty="0" smtClean="0"/>
            <a:t>Artificial intelligence</a:t>
          </a:r>
          <a:endParaRPr lang="en-US" dirty="0"/>
        </a:p>
      </dgm:t>
    </dgm:pt>
    <dgm:pt modelId="{F8839A6D-58C3-4E07-8511-47B4CE276BD7}" type="parTrans" cxnId="{532CD051-2DFF-41C1-826A-EBD2FFD29AC6}">
      <dgm:prSet/>
      <dgm:spPr/>
      <dgm:t>
        <a:bodyPr/>
        <a:lstStyle/>
        <a:p>
          <a:endParaRPr lang="en-US"/>
        </a:p>
      </dgm:t>
    </dgm:pt>
    <dgm:pt modelId="{23199CB8-DDD3-4E73-AE8F-4F554086D46B}" type="sibTrans" cxnId="{532CD051-2DFF-41C1-826A-EBD2FFD29AC6}">
      <dgm:prSet/>
      <dgm:spPr/>
      <dgm:t>
        <a:bodyPr/>
        <a:lstStyle/>
        <a:p>
          <a:endParaRPr lang="en-US"/>
        </a:p>
      </dgm:t>
    </dgm:pt>
    <dgm:pt modelId="{11BBC91F-CE12-4C6F-9970-0CB0440180D1}">
      <dgm:prSet phldrT="[Text]"/>
      <dgm:spPr/>
      <dgm:t>
        <a:bodyPr/>
        <a:lstStyle/>
        <a:p>
          <a:r>
            <a:rPr lang="en-US" b="1" dirty="0" smtClean="0"/>
            <a:t>Computer Engineering</a:t>
          </a:r>
          <a:endParaRPr lang="en-US" b="1" dirty="0"/>
        </a:p>
      </dgm:t>
    </dgm:pt>
    <dgm:pt modelId="{7E5E8EBE-12A0-4769-BCEA-DE584E30815A}" type="parTrans" cxnId="{462A3759-ADB4-4CB7-BC79-28896852DB6D}">
      <dgm:prSet/>
      <dgm:spPr/>
      <dgm:t>
        <a:bodyPr/>
        <a:lstStyle/>
        <a:p>
          <a:endParaRPr lang="en-US"/>
        </a:p>
      </dgm:t>
    </dgm:pt>
    <dgm:pt modelId="{96631635-8F1C-4FD8-BA0E-920F8A9D2507}" type="sibTrans" cxnId="{462A3759-ADB4-4CB7-BC79-28896852DB6D}">
      <dgm:prSet/>
      <dgm:spPr/>
      <dgm:t>
        <a:bodyPr/>
        <a:lstStyle/>
        <a:p>
          <a:endParaRPr lang="en-US"/>
        </a:p>
      </dgm:t>
    </dgm:pt>
    <dgm:pt modelId="{3EC77EBA-8A12-4E05-9AC5-39B86C33E536}">
      <dgm:prSet phldrT="[Text]"/>
      <dgm:spPr/>
      <dgm:t>
        <a:bodyPr/>
        <a:lstStyle/>
        <a:p>
          <a:r>
            <a:rPr lang="en-US" dirty="0" smtClean="0"/>
            <a:t>Application and systems programming</a:t>
          </a:r>
          <a:endParaRPr lang="en-US" dirty="0"/>
        </a:p>
      </dgm:t>
    </dgm:pt>
    <dgm:pt modelId="{DB592B08-F560-4691-9840-B8BAA104BC92}" type="parTrans" cxnId="{DB3E8D97-F43C-48CB-AC15-5FC439727491}">
      <dgm:prSet/>
      <dgm:spPr/>
      <dgm:t>
        <a:bodyPr/>
        <a:lstStyle/>
        <a:p>
          <a:endParaRPr lang="en-US"/>
        </a:p>
      </dgm:t>
    </dgm:pt>
    <dgm:pt modelId="{F1AD86B0-8E18-4E65-87E2-F081595E5FF4}" type="sibTrans" cxnId="{DB3E8D97-F43C-48CB-AC15-5FC439727491}">
      <dgm:prSet/>
      <dgm:spPr/>
      <dgm:t>
        <a:bodyPr/>
        <a:lstStyle/>
        <a:p>
          <a:endParaRPr lang="en-US"/>
        </a:p>
      </dgm:t>
    </dgm:pt>
    <dgm:pt modelId="{CE5FCE2A-C60C-4637-9DA0-D7B169ABE32D}">
      <dgm:prSet phldrT="[Text]"/>
      <dgm:spPr/>
      <dgm:t>
        <a:bodyPr/>
        <a:lstStyle/>
        <a:p>
          <a:r>
            <a:rPr lang="en-US" dirty="0" smtClean="0"/>
            <a:t>Operating systems</a:t>
          </a:r>
          <a:endParaRPr lang="en-US" dirty="0"/>
        </a:p>
      </dgm:t>
    </dgm:pt>
    <dgm:pt modelId="{D8ADD136-0D34-4E09-A0C3-792B6F0B7265}" type="parTrans" cxnId="{F77BAB26-CE55-4525-83AC-ED5993C9904B}">
      <dgm:prSet/>
      <dgm:spPr/>
      <dgm:t>
        <a:bodyPr/>
        <a:lstStyle/>
        <a:p>
          <a:endParaRPr lang="en-US"/>
        </a:p>
      </dgm:t>
    </dgm:pt>
    <dgm:pt modelId="{CDF32C0F-7FD1-4A51-A854-C49820A744FA}" type="sibTrans" cxnId="{F77BAB26-CE55-4525-83AC-ED5993C9904B}">
      <dgm:prSet/>
      <dgm:spPr/>
      <dgm:t>
        <a:bodyPr/>
        <a:lstStyle/>
        <a:p>
          <a:endParaRPr lang="en-US"/>
        </a:p>
      </dgm:t>
    </dgm:pt>
    <dgm:pt modelId="{8001C074-BA57-4A72-BCDC-DDC4475A7056}">
      <dgm:prSet phldrT="[Text]"/>
      <dgm:spPr/>
      <dgm:t>
        <a:bodyPr/>
        <a:lstStyle/>
        <a:p>
          <a:r>
            <a:rPr lang="en-US" dirty="0" smtClean="0"/>
            <a:t>Systems analysis and design</a:t>
          </a:r>
          <a:endParaRPr lang="en-US" dirty="0"/>
        </a:p>
      </dgm:t>
    </dgm:pt>
    <dgm:pt modelId="{F6B3113B-D5C9-47E4-A92A-8F5D02CE54F5}" type="parTrans" cxnId="{F0E882FC-BBEF-4AEE-B3D1-F8C471AD0F79}">
      <dgm:prSet/>
      <dgm:spPr/>
      <dgm:t>
        <a:bodyPr/>
        <a:lstStyle/>
        <a:p>
          <a:endParaRPr lang="en-US"/>
        </a:p>
      </dgm:t>
    </dgm:pt>
    <dgm:pt modelId="{B4377600-4530-40A1-82E1-A4C6CFA1CC5A}" type="sibTrans" cxnId="{F0E882FC-BBEF-4AEE-B3D1-F8C471AD0F79}">
      <dgm:prSet/>
      <dgm:spPr/>
      <dgm:t>
        <a:bodyPr/>
        <a:lstStyle/>
        <a:p>
          <a:endParaRPr lang="en-US"/>
        </a:p>
      </dgm:t>
    </dgm:pt>
    <dgm:pt modelId="{BBEEE2C7-B94C-4134-8FF5-14A10CB0C440}">
      <dgm:prSet phldrT="[Text]"/>
      <dgm:spPr/>
      <dgm:t>
        <a:bodyPr/>
        <a:lstStyle/>
        <a:p>
          <a:r>
            <a:rPr lang="en-US" dirty="0" smtClean="0"/>
            <a:t>Databases</a:t>
          </a:r>
          <a:endParaRPr lang="en-US" dirty="0"/>
        </a:p>
      </dgm:t>
    </dgm:pt>
    <dgm:pt modelId="{4198163F-2792-4B9F-9D13-176FEF22C077}" type="parTrans" cxnId="{87FA0CFE-49E7-401C-9E26-59307EC59735}">
      <dgm:prSet/>
      <dgm:spPr/>
      <dgm:t>
        <a:bodyPr/>
        <a:lstStyle/>
        <a:p>
          <a:endParaRPr lang="en-US"/>
        </a:p>
      </dgm:t>
    </dgm:pt>
    <dgm:pt modelId="{8AEFAA71-4B07-4F34-AAA0-910508A1CAF6}" type="sibTrans" cxnId="{87FA0CFE-49E7-401C-9E26-59307EC59735}">
      <dgm:prSet/>
      <dgm:spPr/>
      <dgm:t>
        <a:bodyPr/>
        <a:lstStyle/>
        <a:p>
          <a:endParaRPr lang="en-US"/>
        </a:p>
      </dgm:t>
    </dgm:pt>
    <dgm:pt modelId="{94629AF4-19ED-4014-A3AA-B4939D4D91C4}">
      <dgm:prSet phldrT="[Text]"/>
      <dgm:spPr/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B57CD463-E92C-461D-9E0E-ED6B2157E792}" type="parTrans" cxnId="{A5BFA705-CF5C-4981-8C36-4706E6D491AC}">
      <dgm:prSet/>
      <dgm:spPr/>
      <dgm:t>
        <a:bodyPr/>
        <a:lstStyle/>
        <a:p>
          <a:endParaRPr lang="en-US"/>
        </a:p>
      </dgm:t>
    </dgm:pt>
    <dgm:pt modelId="{240C2845-9FA6-4707-A6B0-74AE93BD18BE}" type="sibTrans" cxnId="{A5BFA705-CF5C-4981-8C36-4706E6D491AC}">
      <dgm:prSet/>
      <dgm:spPr/>
      <dgm:t>
        <a:bodyPr/>
        <a:lstStyle/>
        <a:p>
          <a:endParaRPr lang="en-US"/>
        </a:p>
      </dgm:t>
    </dgm:pt>
    <dgm:pt modelId="{28EA4E03-8E63-496A-9332-7118612C3A5B}">
      <dgm:prSet phldrT="[Text]"/>
      <dgm:spPr/>
      <dgm:t>
        <a:bodyPr/>
        <a:lstStyle/>
        <a:p>
          <a:r>
            <a:rPr lang="en-US" dirty="0" smtClean="0"/>
            <a:t>Web development</a:t>
          </a:r>
          <a:endParaRPr lang="en-US" dirty="0"/>
        </a:p>
      </dgm:t>
    </dgm:pt>
    <dgm:pt modelId="{5D555AB0-4588-4EFE-AD5E-61BE8B6DDFEC}" type="parTrans" cxnId="{E078BDDF-8EC4-4C76-8A2A-BAD5C32ADAC0}">
      <dgm:prSet/>
      <dgm:spPr/>
      <dgm:t>
        <a:bodyPr/>
        <a:lstStyle/>
        <a:p>
          <a:endParaRPr lang="en-US"/>
        </a:p>
      </dgm:t>
    </dgm:pt>
    <dgm:pt modelId="{D331B1F9-32D6-4FBC-9156-9A08BF6B0295}" type="sibTrans" cxnId="{E078BDDF-8EC4-4C76-8A2A-BAD5C32ADAC0}">
      <dgm:prSet/>
      <dgm:spPr/>
      <dgm:t>
        <a:bodyPr/>
        <a:lstStyle/>
        <a:p>
          <a:endParaRPr lang="en-US"/>
        </a:p>
      </dgm:t>
    </dgm:pt>
    <dgm:pt modelId="{B7B300E5-DA8D-4522-9178-81D067EBF0CB}">
      <dgm:prSet phldrT="[Text]"/>
      <dgm:spPr/>
      <dgm:t>
        <a:bodyPr/>
        <a:lstStyle/>
        <a:p>
          <a:r>
            <a:rPr lang="en-US" dirty="0" smtClean="0"/>
            <a:t>Data communications</a:t>
          </a:r>
          <a:endParaRPr lang="en-US" dirty="0"/>
        </a:p>
      </dgm:t>
    </dgm:pt>
    <dgm:pt modelId="{99DFFC8C-CF56-40C2-8FB2-5B18DFB246F8}" type="parTrans" cxnId="{AEBF8ECE-63B8-4473-8404-C2D9ADBBF4C4}">
      <dgm:prSet/>
      <dgm:spPr/>
      <dgm:t>
        <a:bodyPr/>
        <a:lstStyle/>
        <a:p>
          <a:endParaRPr lang="en-US"/>
        </a:p>
      </dgm:t>
    </dgm:pt>
    <dgm:pt modelId="{224985F2-95DC-4B50-8DCD-09367A02581C}" type="sibTrans" cxnId="{AEBF8ECE-63B8-4473-8404-C2D9ADBBF4C4}">
      <dgm:prSet/>
      <dgm:spPr/>
      <dgm:t>
        <a:bodyPr/>
        <a:lstStyle/>
        <a:p>
          <a:endParaRPr lang="en-US"/>
        </a:p>
      </dgm:t>
    </dgm:pt>
    <dgm:pt modelId="{15DC01B3-B44A-4872-9E29-341E3B75257D}">
      <dgm:prSet phldrT="[Text]"/>
      <dgm:spPr/>
      <dgm:t>
        <a:bodyPr/>
        <a:lstStyle/>
        <a:p>
          <a:r>
            <a:rPr lang="en-US" dirty="0" smtClean="0"/>
            <a:t>Data and file structures</a:t>
          </a:r>
          <a:endParaRPr lang="en-US" dirty="0"/>
        </a:p>
      </dgm:t>
    </dgm:pt>
    <dgm:pt modelId="{5AC29877-0D6E-486F-9774-575CF9A38F91}" type="parTrans" cxnId="{FD7A43B8-FC0F-4841-A977-E9B11074AB36}">
      <dgm:prSet/>
      <dgm:spPr/>
      <dgm:t>
        <a:bodyPr/>
        <a:lstStyle/>
        <a:p>
          <a:endParaRPr lang="en-US"/>
        </a:p>
      </dgm:t>
    </dgm:pt>
    <dgm:pt modelId="{6A664808-B0FB-42B8-9F26-889128C4021C}" type="sibTrans" cxnId="{FD7A43B8-FC0F-4841-A977-E9B11074AB36}">
      <dgm:prSet/>
      <dgm:spPr/>
      <dgm:t>
        <a:bodyPr/>
        <a:lstStyle/>
        <a:p>
          <a:endParaRPr lang="en-US"/>
        </a:p>
      </dgm:t>
    </dgm:pt>
    <dgm:pt modelId="{BF343F7B-BE96-4308-9BDC-2BA5C88EAF87}">
      <dgm:prSet phldrT="[Text]"/>
      <dgm:spPr/>
      <dgm:t>
        <a:bodyPr/>
        <a:lstStyle/>
        <a:p>
          <a:r>
            <a:rPr lang="en-US" dirty="0" smtClean="0"/>
            <a:t>Operating systems</a:t>
          </a:r>
          <a:endParaRPr lang="en-US" dirty="0"/>
        </a:p>
      </dgm:t>
    </dgm:pt>
    <dgm:pt modelId="{01695F1D-70FB-4715-B809-CDD06F04DEFF}" type="parTrans" cxnId="{CB994C10-7048-4447-A20A-579F1717E327}">
      <dgm:prSet/>
      <dgm:spPr/>
      <dgm:t>
        <a:bodyPr/>
        <a:lstStyle/>
        <a:p>
          <a:endParaRPr lang="en-US"/>
        </a:p>
      </dgm:t>
    </dgm:pt>
    <dgm:pt modelId="{D71D1C15-253F-4316-9EA4-D0AAF76F69F1}" type="sibTrans" cxnId="{CB994C10-7048-4447-A20A-579F1717E327}">
      <dgm:prSet/>
      <dgm:spPr/>
      <dgm:t>
        <a:bodyPr/>
        <a:lstStyle/>
        <a:p>
          <a:endParaRPr lang="en-US"/>
        </a:p>
      </dgm:t>
    </dgm:pt>
    <dgm:pt modelId="{F5CD8D66-1F43-4BED-858D-4C8B856AC1CD}">
      <dgm:prSet phldrT="[Text]"/>
      <dgm:spPr/>
      <dgm:t>
        <a:bodyPr/>
        <a:lstStyle/>
        <a:p>
          <a:r>
            <a:rPr lang="en-US" dirty="0" smtClean="0"/>
            <a:t>Application and systems programming</a:t>
          </a:r>
          <a:endParaRPr lang="en-US" dirty="0"/>
        </a:p>
      </dgm:t>
    </dgm:pt>
    <dgm:pt modelId="{47F414FA-FA66-493B-8FF3-B43DC82B7A83}" type="parTrans" cxnId="{B5FFCCCA-C628-48B3-9B90-55EDFB934C5A}">
      <dgm:prSet/>
      <dgm:spPr/>
      <dgm:t>
        <a:bodyPr/>
        <a:lstStyle/>
        <a:p>
          <a:endParaRPr lang="en-US"/>
        </a:p>
      </dgm:t>
    </dgm:pt>
    <dgm:pt modelId="{30405EF0-B82B-467A-B994-38FA5CE6E325}" type="sibTrans" cxnId="{B5FFCCCA-C628-48B3-9B90-55EDFB934C5A}">
      <dgm:prSet/>
      <dgm:spPr/>
      <dgm:t>
        <a:bodyPr/>
        <a:lstStyle/>
        <a:p>
          <a:endParaRPr lang="en-US"/>
        </a:p>
      </dgm:t>
    </dgm:pt>
    <dgm:pt modelId="{66DD4612-8422-4AB8-96CD-BC3A23CF87D3}">
      <dgm:prSet phldrT="[Text]"/>
      <dgm:spPr/>
      <dgm:t>
        <a:bodyPr/>
        <a:lstStyle/>
        <a:p>
          <a:r>
            <a:rPr lang="en-US" dirty="0" smtClean="0"/>
            <a:t>Systems analysis and design</a:t>
          </a:r>
          <a:endParaRPr lang="en-US" dirty="0"/>
        </a:p>
      </dgm:t>
    </dgm:pt>
    <dgm:pt modelId="{CE7993E7-BF3D-4125-837B-3FAE143BF3F5}" type="parTrans" cxnId="{38752209-F035-4A22-A975-C4F468BC5830}">
      <dgm:prSet/>
      <dgm:spPr/>
      <dgm:t>
        <a:bodyPr/>
        <a:lstStyle/>
        <a:p>
          <a:endParaRPr lang="en-US"/>
        </a:p>
      </dgm:t>
    </dgm:pt>
    <dgm:pt modelId="{12819F4A-5148-405C-B850-700AA828EABB}" type="sibTrans" cxnId="{38752209-F035-4A22-A975-C4F468BC5830}">
      <dgm:prSet/>
      <dgm:spPr/>
      <dgm:t>
        <a:bodyPr/>
        <a:lstStyle/>
        <a:p>
          <a:endParaRPr lang="en-US"/>
        </a:p>
      </dgm:t>
    </dgm:pt>
    <dgm:pt modelId="{B954124C-BE76-450E-802D-6B45723176C1}">
      <dgm:prSet phldrT="[Text]"/>
      <dgm:spPr/>
      <dgm:t>
        <a:bodyPr/>
        <a:lstStyle/>
        <a:p>
          <a:r>
            <a:rPr lang="en-US" dirty="0" smtClean="0"/>
            <a:t>Data and file structures</a:t>
          </a:r>
          <a:endParaRPr lang="en-US" dirty="0"/>
        </a:p>
      </dgm:t>
    </dgm:pt>
    <dgm:pt modelId="{2F259CF4-EF55-4210-812E-CD98EFCA495C}" type="parTrans" cxnId="{30B8474B-FB96-4AD9-A18C-783B4CA2E958}">
      <dgm:prSet/>
      <dgm:spPr/>
      <dgm:t>
        <a:bodyPr/>
        <a:lstStyle/>
        <a:p>
          <a:endParaRPr lang="en-US"/>
        </a:p>
      </dgm:t>
    </dgm:pt>
    <dgm:pt modelId="{B1975C8A-2CE6-4327-B399-20BC1B77DC16}" type="sibTrans" cxnId="{30B8474B-FB96-4AD9-A18C-783B4CA2E958}">
      <dgm:prSet/>
      <dgm:spPr/>
      <dgm:t>
        <a:bodyPr/>
        <a:lstStyle/>
        <a:p>
          <a:endParaRPr lang="en-US"/>
        </a:p>
      </dgm:t>
    </dgm:pt>
    <dgm:pt modelId="{95E2D008-7F13-4A17-A0E7-50B389CF3AB2}">
      <dgm:prSet phldrT="[Text]"/>
      <dgm:spPr/>
      <dgm:t>
        <a:bodyPr/>
        <a:lstStyle/>
        <a:p>
          <a:r>
            <a:rPr lang="en-US" dirty="0" smtClean="0"/>
            <a:t>Networks</a:t>
          </a:r>
          <a:endParaRPr lang="en-US" dirty="0"/>
        </a:p>
      </dgm:t>
    </dgm:pt>
    <dgm:pt modelId="{C7833AC3-125C-48CA-9FC3-58E102BD389A}" type="parTrans" cxnId="{27CBBADD-E178-41A5-913C-70FE762B6753}">
      <dgm:prSet/>
      <dgm:spPr/>
      <dgm:t>
        <a:bodyPr/>
        <a:lstStyle/>
        <a:p>
          <a:endParaRPr lang="en-US"/>
        </a:p>
      </dgm:t>
    </dgm:pt>
    <dgm:pt modelId="{8BAEAB5D-285D-44B6-AADE-8546EAA19631}" type="sibTrans" cxnId="{27CBBADD-E178-41A5-913C-70FE762B6753}">
      <dgm:prSet/>
      <dgm:spPr/>
      <dgm:t>
        <a:bodyPr/>
        <a:lstStyle/>
        <a:p>
          <a:endParaRPr lang="en-US"/>
        </a:p>
      </dgm:t>
    </dgm:pt>
    <dgm:pt modelId="{EE262956-4CCE-4EA9-A691-7B9539C21D1A}">
      <dgm:prSet phldrT="[Text]"/>
      <dgm:spPr/>
      <dgm:t>
        <a:bodyPr/>
        <a:lstStyle/>
        <a:p>
          <a:r>
            <a:rPr lang="en-US" dirty="0" smtClean="0"/>
            <a:t>Operating systems</a:t>
          </a:r>
          <a:endParaRPr lang="en-US" dirty="0"/>
        </a:p>
      </dgm:t>
    </dgm:pt>
    <dgm:pt modelId="{F2EBE047-AEDD-4451-99DF-80D5E711A3E4}" type="parTrans" cxnId="{1235F1DA-01D9-4940-BBBB-7190F6F5CF65}">
      <dgm:prSet/>
      <dgm:spPr/>
      <dgm:t>
        <a:bodyPr/>
        <a:lstStyle/>
        <a:p>
          <a:endParaRPr lang="en-US"/>
        </a:p>
      </dgm:t>
    </dgm:pt>
    <dgm:pt modelId="{C4946AC1-B450-4809-B95C-16B059C19537}" type="sibTrans" cxnId="{1235F1DA-01D9-4940-BBBB-7190F6F5CF65}">
      <dgm:prSet/>
      <dgm:spPr/>
      <dgm:t>
        <a:bodyPr/>
        <a:lstStyle/>
        <a:p>
          <a:endParaRPr lang="en-US"/>
        </a:p>
      </dgm:t>
    </dgm:pt>
    <dgm:pt modelId="{669A61EC-E6E2-4079-8DA9-CB9FCE9810AE}" type="pres">
      <dgm:prSet presAssocID="{7E12BC6F-FD60-43A8-B45E-DE6142CAE4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C94211-866D-433D-AD5C-7255E8060DAA}" type="pres">
      <dgm:prSet presAssocID="{86A6F7FC-D056-44BB-A58B-E0A453049B6A}" presName="composite" presStyleCnt="0"/>
      <dgm:spPr/>
    </dgm:pt>
    <dgm:pt modelId="{9A1E66CA-C15E-4ADD-A145-5F81534CCB3B}" type="pres">
      <dgm:prSet presAssocID="{86A6F7FC-D056-44BB-A58B-E0A453049B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A7DA2-2C7C-4343-A5AB-992FBB9AB4F1}" type="pres">
      <dgm:prSet presAssocID="{86A6F7FC-D056-44BB-A58B-E0A453049B6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49E4B-BFD5-4D96-A643-B35FB833B822}" type="pres">
      <dgm:prSet presAssocID="{99076847-3780-4B10-ADBB-314E7DFEA25C}" presName="space" presStyleCnt="0"/>
      <dgm:spPr/>
    </dgm:pt>
    <dgm:pt modelId="{618EBDBE-360F-4C7A-885F-2ACC5256348C}" type="pres">
      <dgm:prSet presAssocID="{205FE4F2-48EE-468C-A43A-06BF7D56A5EF}" presName="composite" presStyleCnt="0"/>
      <dgm:spPr/>
    </dgm:pt>
    <dgm:pt modelId="{77458FA6-5F43-4313-9798-3E313A10EAFA}" type="pres">
      <dgm:prSet presAssocID="{205FE4F2-48EE-468C-A43A-06BF7D56A5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25B0D-BD41-467C-A43F-04EA69563A86}" type="pres">
      <dgm:prSet presAssocID="{205FE4F2-48EE-468C-A43A-06BF7D56A5E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0427C-A718-4A60-B5EF-F2CDA82F0C29}" type="pres">
      <dgm:prSet presAssocID="{79E3C819-E067-4083-B64E-BFEDD5224286}" presName="space" presStyleCnt="0"/>
      <dgm:spPr/>
    </dgm:pt>
    <dgm:pt modelId="{D109E20B-4E9A-43A3-91BC-F4E8E99668A6}" type="pres">
      <dgm:prSet presAssocID="{11BBC91F-CE12-4C6F-9970-0CB0440180D1}" presName="composite" presStyleCnt="0"/>
      <dgm:spPr/>
    </dgm:pt>
    <dgm:pt modelId="{95E118C4-92E2-4159-9B01-1097DCFCE49A}" type="pres">
      <dgm:prSet presAssocID="{11BBC91F-CE12-4C6F-9970-0CB0440180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CC173-4362-410A-967B-B16F46F4E32A}" type="pres">
      <dgm:prSet presAssocID="{11BBC91F-CE12-4C6F-9970-0CB0440180D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BAB26-CE55-4525-83AC-ED5993C9904B}" srcId="{86A6F7FC-D056-44BB-A58B-E0A453049B6A}" destId="{CE5FCE2A-C60C-4637-9DA0-D7B169ABE32D}" srcOrd="1" destOrd="0" parTransId="{D8ADD136-0D34-4E09-A0C3-792B6F0B7265}" sibTransId="{CDF32C0F-7FD1-4A51-A854-C49820A744FA}"/>
    <dgm:cxn modelId="{FD7A43B8-FC0F-4841-A977-E9B11074AB36}" srcId="{205FE4F2-48EE-468C-A43A-06BF7D56A5EF}" destId="{15DC01B3-B44A-4872-9E29-341E3B75257D}" srcOrd="2" destOrd="0" parTransId="{5AC29877-0D6E-486F-9774-575CF9A38F91}" sibTransId="{6A664808-B0FB-42B8-9F26-889128C4021C}"/>
    <dgm:cxn modelId="{1E79BE21-E5FB-46AB-BEAC-2EBDB71BC341}" type="presOf" srcId="{66DD4612-8422-4AB8-96CD-BC3A23CF87D3}" destId="{7D225B0D-BD41-467C-A43F-04EA69563A86}" srcOrd="0" destOrd="5" presId="urn:microsoft.com/office/officeart/2005/8/layout/hList1"/>
    <dgm:cxn modelId="{E11B0F1E-F26F-413A-B28E-7DF8AA3DB4FB}" type="presOf" srcId="{B954124C-BE76-450E-802D-6B45723176C1}" destId="{C51CC173-4362-410A-967B-B16F46F4E32A}" srcOrd="0" destOrd="1" presId="urn:microsoft.com/office/officeart/2005/8/layout/hList1"/>
    <dgm:cxn modelId="{38752209-F035-4A22-A975-C4F468BC5830}" srcId="{205FE4F2-48EE-468C-A43A-06BF7D56A5EF}" destId="{66DD4612-8422-4AB8-96CD-BC3A23CF87D3}" srcOrd="5" destOrd="0" parTransId="{CE7993E7-BF3D-4125-837B-3FAE143BF3F5}" sibTransId="{12819F4A-5148-405C-B850-700AA828EABB}"/>
    <dgm:cxn modelId="{B80CF3FB-C302-4A23-BB40-16DBBA3A6357}" type="presOf" srcId="{95E2D008-7F13-4A17-A0E7-50B389CF3AB2}" destId="{C51CC173-4362-410A-967B-B16F46F4E32A}" srcOrd="0" destOrd="2" presId="urn:microsoft.com/office/officeart/2005/8/layout/hList1"/>
    <dgm:cxn modelId="{514952C8-66CA-46A5-8A2D-44A3980A1DC0}" type="presOf" srcId="{9AD78D49-B102-4057-B108-9EAE25021A49}" destId="{312A7DA2-2C7C-4343-A5AB-992FBB9AB4F1}" srcOrd="0" destOrd="0" presId="urn:microsoft.com/office/officeart/2005/8/layout/hList1"/>
    <dgm:cxn modelId="{0FEFCC2D-13BC-4222-BDC8-7537C2F1B99C}" srcId="{7E12BC6F-FD60-43A8-B45E-DE6142CAE471}" destId="{205FE4F2-48EE-468C-A43A-06BF7D56A5EF}" srcOrd="1" destOrd="0" parTransId="{0348F253-4A98-44BF-8221-38C18F64C3EC}" sibTransId="{79E3C819-E067-4083-B64E-BFEDD5224286}"/>
    <dgm:cxn modelId="{8E3E262B-CF3E-4D15-A878-C46A42627B0A}" type="presOf" srcId="{8001C074-BA57-4A72-BCDC-DDC4475A7056}" destId="{312A7DA2-2C7C-4343-A5AB-992FBB9AB4F1}" srcOrd="0" destOrd="2" presId="urn:microsoft.com/office/officeart/2005/8/layout/hList1"/>
    <dgm:cxn modelId="{27CBBADD-E178-41A5-913C-70FE762B6753}" srcId="{11BBC91F-CE12-4C6F-9970-0CB0440180D1}" destId="{95E2D008-7F13-4A17-A0E7-50B389CF3AB2}" srcOrd="2" destOrd="0" parTransId="{C7833AC3-125C-48CA-9FC3-58E102BD389A}" sibTransId="{8BAEAB5D-285D-44B6-AADE-8546EAA19631}"/>
    <dgm:cxn modelId="{30B8474B-FB96-4AD9-A18C-783B4CA2E958}" srcId="{11BBC91F-CE12-4C6F-9970-0CB0440180D1}" destId="{B954124C-BE76-450E-802D-6B45723176C1}" srcOrd="1" destOrd="0" parTransId="{2F259CF4-EF55-4210-812E-CD98EFCA495C}" sibTransId="{B1975C8A-2CE6-4327-B399-20BC1B77DC16}"/>
    <dgm:cxn modelId="{AD8E82E5-7446-4D5A-B2F8-B4A6F5E37EF4}" srcId="{86A6F7FC-D056-44BB-A58B-E0A453049B6A}" destId="{9AD78D49-B102-4057-B108-9EAE25021A49}" srcOrd="0" destOrd="0" parTransId="{28424519-928B-4FBF-997F-229C78825A44}" sibTransId="{A59B134C-273F-4901-8D2F-8A31F5D0EEBB}"/>
    <dgm:cxn modelId="{E078BDDF-8EC4-4C76-8A2A-BAD5C32ADAC0}" srcId="{86A6F7FC-D056-44BB-A58B-E0A453049B6A}" destId="{28EA4E03-8E63-496A-9332-7118612C3A5B}" srcOrd="5" destOrd="0" parTransId="{5D555AB0-4588-4EFE-AD5E-61BE8B6DDFEC}" sibTransId="{D331B1F9-32D6-4FBC-9156-9A08BF6B0295}"/>
    <dgm:cxn modelId="{4559CACF-A463-45CB-B879-F730F8055999}" type="presOf" srcId="{F5CD8D66-1F43-4BED-858D-4C8B856AC1CD}" destId="{7D225B0D-BD41-467C-A43F-04EA69563A86}" srcOrd="0" destOrd="4" presId="urn:microsoft.com/office/officeart/2005/8/layout/hList1"/>
    <dgm:cxn modelId="{0C79C242-1315-42C1-9908-5DD0640C3414}" type="presOf" srcId="{86A6F7FC-D056-44BB-A58B-E0A453049B6A}" destId="{9A1E66CA-C15E-4ADD-A145-5F81534CCB3B}" srcOrd="0" destOrd="0" presId="urn:microsoft.com/office/officeart/2005/8/layout/hList1"/>
    <dgm:cxn modelId="{87FA0CFE-49E7-401C-9E26-59307EC59735}" srcId="{86A6F7FC-D056-44BB-A58B-E0A453049B6A}" destId="{BBEEE2C7-B94C-4134-8FF5-14A10CB0C440}" srcOrd="3" destOrd="0" parTransId="{4198163F-2792-4B9F-9D13-176FEF22C077}" sibTransId="{8AEFAA71-4B07-4F34-AAA0-910508A1CAF6}"/>
    <dgm:cxn modelId="{1235F1DA-01D9-4940-BBBB-7190F6F5CF65}" srcId="{11BBC91F-CE12-4C6F-9970-0CB0440180D1}" destId="{EE262956-4CCE-4EA9-A691-7B9539C21D1A}" srcOrd="3" destOrd="0" parTransId="{F2EBE047-AEDD-4451-99DF-80D5E711A3E4}" sibTransId="{C4946AC1-B450-4809-B95C-16B059C19537}"/>
    <dgm:cxn modelId="{462A3759-ADB4-4CB7-BC79-28896852DB6D}" srcId="{7E12BC6F-FD60-43A8-B45E-DE6142CAE471}" destId="{11BBC91F-CE12-4C6F-9970-0CB0440180D1}" srcOrd="2" destOrd="0" parTransId="{7E5E8EBE-12A0-4769-BCEA-DE584E30815A}" sibTransId="{96631635-8F1C-4FD8-BA0E-920F8A9D2507}"/>
    <dgm:cxn modelId="{532CD051-2DFF-41C1-826A-EBD2FFD29AC6}" srcId="{205FE4F2-48EE-468C-A43A-06BF7D56A5EF}" destId="{361351A4-C890-42E4-9D98-E859ABA165C9}" srcOrd="0" destOrd="0" parTransId="{F8839A6D-58C3-4E07-8511-47B4CE276BD7}" sibTransId="{23199CB8-DDD3-4E73-AE8F-4F554086D46B}"/>
    <dgm:cxn modelId="{7BBE2693-AC6B-4D84-BA0E-BB0F8BEBA046}" type="presOf" srcId="{205FE4F2-48EE-468C-A43A-06BF7D56A5EF}" destId="{77458FA6-5F43-4313-9798-3E313A10EAFA}" srcOrd="0" destOrd="0" presId="urn:microsoft.com/office/officeart/2005/8/layout/hList1"/>
    <dgm:cxn modelId="{A5BFA705-CF5C-4981-8C36-4706E6D491AC}" srcId="{86A6F7FC-D056-44BB-A58B-E0A453049B6A}" destId="{94629AF4-19ED-4014-A3AA-B4939D4D91C4}" srcOrd="4" destOrd="0" parTransId="{B57CD463-E92C-461D-9E0E-ED6B2157E792}" sibTransId="{240C2845-9FA6-4707-A6B0-74AE93BD18BE}"/>
    <dgm:cxn modelId="{AFD433B8-D68A-4136-B823-3DF197457065}" type="presOf" srcId="{B7B300E5-DA8D-4522-9178-81D067EBF0CB}" destId="{7D225B0D-BD41-467C-A43F-04EA69563A86}" srcOrd="0" destOrd="1" presId="urn:microsoft.com/office/officeart/2005/8/layout/hList1"/>
    <dgm:cxn modelId="{E5255450-736C-4454-AB90-BD85CE6BD08B}" type="presOf" srcId="{15DC01B3-B44A-4872-9E29-341E3B75257D}" destId="{7D225B0D-BD41-467C-A43F-04EA69563A86}" srcOrd="0" destOrd="2" presId="urn:microsoft.com/office/officeart/2005/8/layout/hList1"/>
    <dgm:cxn modelId="{F0E882FC-BBEF-4AEE-B3D1-F8C471AD0F79}" srcId="{86A6F7FC-D056-44BB-A58B-E0A453049B6A}" destId="{8001C074-BA57-4A72-BCDC-DDC4475A7056}" srcOrd="2" destOrd="0" parTransId="{F6B3113B-D5C9-47E4-A92A-8F5D02CE54F5}" sibTransId="{B4377600-4530-40A1-82E1-A4C6CFA1CC5A}"/>
    <dgm:cxn modelId="{DB3E8D97-F43C-48CB-AC15-5FC439727491}" srcId="{11BBC91F-CE12-4C6F-9970-0CB0440180D1}" destId="{3EC77EBA-8A12-4E05-9AC5-39B86C33E536}" srcOrd="0" destOrd="0" parTransId="{DB592B08-F560-4691-9840-B8BAA104BC92}" sibTransId="{F1AD86B0-8E18-4E65-87E2-F081595E5FF4}"/>
    <dgm:cxn modelId="{FE0271F1-928F-49F8-AE74-43139AD7A35D}" type="presOf" srcId="{BF343F7B-BE96-4308-9BDC-2BA5C88EAF87}" destId="{7D225B0D-BD41-467C-A43F-04EA69563A86}" srcOrd="0" destOrd="3" presId="urn:microsoft.com/office/officeart/2005/8/layout/hList1"/>
    <dgm:cxn modelId="{10F60D73-234F-4FF3-B11C-9C6A03CC7858}" type="presOf" srcId="{361351A4-C890-42E4-9D98-E859ABA165C9}" destId="{7D225B0D-BD41-467C-A43F-04EA69563A86}" srcOrd="0" destOrd="0" presId="urn:microsoft.com/office/officeart/2005/8/layout/hList1"/>
    <dgm:cxn modelId="{B9600F39-45C0-48B6-8ABE-66C10B951DEE}" srcId="{7E12BC6F-FD60-43A8-B45E-DE6142CAE471}" destId="{86A6F7FC-D056-44BB-A58B-E0A453049B6A}" srcOrd="0" destOrd="0" parTransId="{AAF532E1-E897-440C-A59A-642FE3882C23}" sibTransId="{99076847-3780-4B10-ADBB-314E7DFEA25C}"/>
    <dgm:cxn modelId="{8351954E-FE7D-45DD-B95D-8DD91111EA69}" type="presOf" srcId="{EE262956-4CCE-4EA9-A691-7B9539C21D1A}" destId="{C51CC173-4362-410A-967B-B16F46F4E32A}" srcOrd="0" destOrd="3" presId="urn:microsoft.com/office/officeart/2005/8/layout/hList1"/>
    <dgm:cxn modelId="{CD48698C-969B-4826-A19A-5FB149D399C4}" type="presOf" srcId="{BBEEE2C7-B94C-4134-8FF5-14A10CB0C440}" destId="{312A7DA2-2C7C-4343-A5AB-992FBB9AB4F1}" srcOrd="0" destOrd="3" presId="urn:microsoft.com/office/officeart/2005/8/layout/hList1"/>
    <dgm:cxn modelId="{2F42E740-ED20-4A3B-A6D0-B8335FE6468F}" type="presOf" srcId="{94629AF4-19ED-4014-A3AA-B4939D4D91C4}" destId="{312A7DA2-2C7C-4343-A5AB-992FBB9AB4F1}" srcOrd="0" destOrd="4" presId="urn:microsoft.com/office/officeart/2005/8/layout/hList1"/>
    <dgm:cxn modelId="{CB994C10-7048-4447-A20A-579F1717E327}" srcId="{205FE4F2-48EE-468C-A43A-06BF7D56A5EF}" destId="{BF343F7B-BE96-4308-9BDC-2BA5C88EAF87}" srcOrd="3" destOrd="0" parTransId="{01695F1D-70FB-4715-B809-CDD06F04DEFF}" sibTransId="{D71D1C15-253F-4316-9EA4-D0AAF76F69F1}"/>
    <dgm:cxn modelId="{E0C41A49-64D7-4073-841F-B3710AFC3544}" type="presOf" srcId="{CE5FCE2A-C60C-4637-9DA0-D7B169ABE32D}" destId="{312A7DA2-2C7C-4343-A5AB-992FBB9AB4F1}" srcOrd="0" destOrd="1" presId="urn:microsoft.com/office/officeart/2005/8/layout/hList1"/>
    <dgm:cxn modelId="{B5FFCCCA-C628-48B3-9B90-55EDFB934C5A}" srcId="{205FE4F2-48EE-468C-A43A-06BF7D56A5EF}" destId="{F5CD8D66-1F43-4BED-858D-4C8B856AC1CD}" srcOrd="4" destOrd="0" parTransId="{47F414FA-FA66-493B-8FF3-B43DC82B7A83}" sibTransId="{30405EF0-B82B-467A-B994-38FA5CE6E325}"/>
    <dgm:cxn modelId="{AEBF8ECE-63B8-4473-8404-C2D9ADBBF4C4}" srcId="{205FE4F2-48EE-468C-A43A-06BF7D56A5EF}" destId="{B7B300E5-DA8D-4522-9178-81D067EBF0CB}" srcOrd="1" destOrd="0" parTransId="{99DFFC8C-CF56-40C2-8FB2-5B18DFB246F8}" sibTransId="{224985F2-95DC-4B50-8DCD-09367A02581C}"/>
    <dgm:cxn modelId="{2A999C2D-01FC-49C3-8765-3981440D35CC}" type="presOf" srcId="{11BBC91F-CE12-4C6F-9970-0CB0440180D1}" destId="{95E118C4-92E2-4159-9B01-1097DCFCE49A}" srcOrd="0" destOrd="0" presId="urn:microsoft.com/office/officeart/2005/8/layout/hList1"/>
    <dgm:cxn modelId="{13C2EA02-8539-47AB-835F-C0066FD3D6EC}" type="presOf" srcId="{28EA4E03-8E63-496A-9332-7118612C3A5B}" destId="{312A7DA2-2C7C-4343-A5AB-992FBB9AB4F1}" srcOrd="0" destOrd="5" presId="urn:microsoft.com/office/officeart/2005/8/layout/hList1"/>
    <dgm:cxn modelId="{47942D47-EF71-40E4-888B-5E192106E953}" type="presOf" srcId="{3EC77EBA-8A12-4E05-9AC5-39B86C33E536}" destId="{C51CC173-4362-410A-967B-B16F46F4E32A}" srcOrd="0" destOrd="0" presId="urn:microsoft.com/office/officeart/2005/8/layout/hList1"/>
    <dgm:cxn modelId="{B8B9B635-187E-4EFE-88DD-B172BF35DEB4}" type="presOf" srcId="{7E12BC6F-FD60-43A8-B45E-DE6142CAE471}" destId="{669A61EC-E6E2-4079-8DA9-CB9FCE9810AE}" srcOrd="0" destOrd="0" presId="urn:microsoft.com/office/officeart/2005/8/layout/hList1"/>
    <dgm:cxn modelId="{FFEF764F-201C-4309-B574-AA17E9276FB6}" type="presParOf" srcId="{669A61EC-E6E2-4079-8DA9-CB9FCE9810AE}" destId="{05C94211-866D-433D-AD5C-7255E8060DAA}" srcOrd="0" destOrd="0" presId="urn:microsoft.com/office/officeart/2005/8/layout/hList1"/>
    <dgm:cxn modelId="{646E5882-448C-42C7-A237-440954604AAA}" type="presParOf" srcId="{05C94211-866D-433D-AD5C-7255E8060DAA}" destId="{9A1E66CA-C15E-4ADD-A145-5F81534CCB3B}" srcOrd="0" destOrd="0" presId="urn:microsoft.com/office/officeart/2005/8/layout/hList1"/>
    <dgm:cxn modelId="{0FCEA4BF-43CB-42D4-BA29-D40536D76315}" type="presParOf" srcId="{05C94211-866D-433D-AD5C-7255E8060DAA}" destId="{312A7DA2-2C7C-4343-A5AB-992FBB9AB4F1}" srcOrd="1" destOrd="0" presId="urn:microsoft.com/office/officeart/2005/8/layout/hList1"/>
    <dgm:cxn modelId="{0EB8E3D4-F3BB-4391-9CB1-AABE94F02714}" type="presParOf" srcId="{669A61EC-E6E2-4079-8DA9-CB9FCE9810AE}" destId="{EB049E4B-BFD5-4D96-A643-B35FB833B822}" srcOrd="1" destOrd="0" presId="urn:microsoft.com/office/officeart/2005/8/layout/hList1"/>
    <dgm:cxn modelId="{23CB28A2-79DA-47E1-9A20-C0139960F33C}" type="presParOf" srcId="{669A61EC-E6E2-4079-8DA9-CB9FCE9810AE}" destId="{618EBDBE-360F-4C7A-885F-2ACC5256348C}" srcOrd="2" destOrd="0" presId="urn:microsoft.com/office/officeart/2005/8/layout/hList1"/>
    <dgm:cxn modelId="{CE3B63FD-5019-48D7-BACE-6245AB33E43E}" type="presParOf" srcId="{618EBDBE-360F-4C7A-885F-2ACC5256348C}" destId="{77458FA6-5F43-4313-9798-3E313A10EAFA}" srcOrd="0" destOrd="0" presId="urn:microsoft.com/office/officeart/2005/8/layout/hList1"/>
    <dgm:cxn modelId="{BB79D348-A92E-44CD-B821-CF51147CBDEA}" type="presParOf" srcId="{618EBDBE-360F-4C7A-885F-2ACC5256348C}" destId="{7D225B0D-BD41-467C-A43F-04EA69563A86}" srcOrd="1" destOrd="0" presId="urn:microsoft.com/office/officeart/2005/8/layout/hList1"/>
    <dgm:cxn modelId="{AE3E9F2B-D39B-4604-8B51-7973B2E4CD97}" type="presParOf" srcId="{669A61EC-E6E2-4079-8DA9-CB9FCE9810AE}" destId="{03D0427C-A718-4A60-B5EF-F2CDA82F0C29}" srcOrd="3" destOrd="0" presId="urn:microsoft.com/office/officeart/2005/8/layout/hList1"/>
    <dgm:cxn modelId="{C3B4DFC0-C285-465B-AC2A-E4B3863C19DD}" type="presParOf" srcId="{669A61EC-E6E2-4079-8DA9-CB9FCE9810AE}" destId="{D109E20B-4E9A-43A3-91BC-F4E8E99668A6}" srcOrd="4" destOrd="0" presId="urn:microsoft.com/office/officeart/2005/8/layout/hList1"/>
    <dgm:cxn modelId="{05A63A07-FE85-4D80-81C0-64A14C24DE65}" type="presParOf" srcId="{D109E20B-4E9A-43A3-91BC-F4E8E99668A6}" destId="{95E118C4-92E2-4159-9B01-1097DCFCE49A}" srcOrd="0" destOrd="0" presId="urn:microsoft.com/office/officeart/2005/8/layout/hList1"/>
    <dgm:cxn modelId="{440C0062-9D9E-4C33-BD12-DE6774AE16F9}" type="presParOf" srcId="{D109E20B-4E9A-43A3-91BC-F4E8E99668A6}" destId="{C51CC173-4362-410A-967B-B16F46F4E32A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1367"/>
            <a:ext cx="4038600" cy="36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2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7.xml"/><Relationship Id="rId7" Type="http://schemas.openxmlformats.org/officeDocument/2006/relationships/hyperlink" Target="http://www.scsite.com/dc2010cp/ch15/weblin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9.xml"/><Relationship Id="rId7" Type="http://schemas.openxmlformats.org/officeDocument/2006/relationships/hyperlink" Target="http://www.scsite.com/dc2010cp/ch15/weblin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5/weblin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5/weblin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1.xml"/><Relationship Id="rId7" Type="http://schemas.openxmlformats.org/officeDocument/2006/relationships/hyperlink" Target="http://www.scsite.com/dc2010cp/ch15/weblink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5/weblin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4.xml"/><Relationship Id="rId7" Type="http://schemas.openxmlformats.org/officeDocument/2006/relationships/hyperlink" Target="http://www.scsite.com/dc2010cp/ch15/weblink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8.xml"/><Relationship Id="rId7" Type="http://schemas.openxmlformats.org/officeDocument/2006/relationships/hyperlink" Target="http://www.scsite.com/dc2010cp/ch15/weblink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15_8n0221_googlegirls.wmv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4.xml"/><Relationship Id="rId7" Type="http://schemas.openxmlformats.org/officeDocument/2006/relationships/hyperlink" Target="http://www.scsite.com/dc2010cp/ch15/weblin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5F86"/>
                </a:solidFill>
              </a:rPr>
              <a:t>computer software field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consists of companies that develop, manufacture, and support a wide range of software</a:t>
            </a:r>
          </a:p>
          <a:p>
            <a:r>
              <a:rPr lang="en-US" sz="2800" dirty="0" smtClean="0"/>
              <a:t>Job titles might include: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790 - 791</a:t>
            </a:r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457200" y="3429000"/>
          <a:ext cx="8153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687B05B-EAAF-4AFF-AF74-B13369F50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dgm id="{8687B05B-EAAF-4AFF-AF74-B13369F50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2F84591-606D-473C-AF0A-D4CBEAAD8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dgm id="{F2F84591-606D-473C-AF0A-D4CBEAAD8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D1B5804-7250-403C-B2B9-F14E112FB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dgm id="{5D1B5804-7250-403C-B2B9-F14E112FB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D1D0BB9-8548-41B7-9197-CE765D853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dgm id="{4D1D0BB9-8548-41B7-9197-CE765D853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C219C1F-C97C-465D-AC50-471E90EA5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dgm id="{4C219C1F-C97C-465D-AC50-471E90EA5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86786AD-2E26-42B9-8010-879885AF2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>
                                            <p:graphicEl>
                                              <a:dgm id="{786786AD-2E26-42B9-8010-879885AF2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Graphic spid="1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5F86"/>
                </a:solidFill>
              </a:rPr>
              <a:t>computer service and repair field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provides:</a:t>
            </a:r>
          </a:p>
          <a:p>
            <a:pPr lvl="1"/>
            <a:r>
              <a:rPr lang="en-US" dirty="0" smtClean="0"/>
              <a:t>Preventive maintenance</a:t>
            </a:r>
          </a:p>
          <a:p>
            <a:pPr lvl="1"/>
            <a:r>
              <a:rPr lang="en-US" dirty="0" smtClean="0"/>
              <a:t>Component installation</a:t>
            </a:r>
          </a:p>
          <a:p>
            <a:pPr lvl="1"/>
            <a:r>
              <a:rPr lang="en-US" dirty="0" smtClean="0"/>
              <a:t>Repair services</a:t>
            </a:r>
          </a:p>
          <a:p>
            <a:r>
              <a:rPr lang="en-US" dirty="0" smtClean="0"/>
              <a:t>Requires a knowledge of electronics</a:t>
            </a:r>
            <a:endParaRPr lang="en-US" dirty="0"/>
          </a:p>
        </p:txBody>
      </p:sp>
      <p:pic>
        <p:nvPicPr>
          <p:cNvPr id="10" name="Content Placeholder 9" descr="Fig15-0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2774"/>
            <a:ext cx="4038600" cy="27008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791</a:t>
            </a:r>
          </a:p>
          <a:p>
            <a:r>
              <a:rPr lang="en-US" dirty="0" smtClean="0"/>
              <a:t>Figure 15-5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Computer salespeople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must possess a general understanding of computers and a specific knowledge of the products they are selling</a:t>
            </a:r>
          </a:p>
          <a:p>
            <a:pPr lvl="1"/>
            <a:r>
              <a:rPr lang="en-US" dirty="0" smtClean="0"/>
              <a:t>Some work for computer </a:t>
            </a:r>
            <a:br>
              <a:rPr lang="en-US" dirty="0" smtClean="0"/>
            </a:br>
            <a:r>
              <a:rPr lang="en-US" dirty="0" smtClean="0"/>
              <a:t>equipment and software </a:t>
            </a:r>
            <a:br>
              <a:rPr lang="en-US" dirty="0" smtClean="0"/>
            </a:br>
            <a:r>
              <a:rPr lang="en-US" dirty="0" smtClean="0"/>
              <a:t>manufacturers, and </a:t>
            </a:r>
            <a:br>
              <a:rPr lang="en-US" dirty="0" smtClean="0"/>
            </a:br>
            <a:r>
              <a:rPr lang="en-US" dirty="0" smtClean="0"/>
              <a:t>others  work for retailers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792</a:t>
            </a:r>
          </a:p>
          <a:p>
            <a:r>
              <a:rPr lang="en-US" dirty="0" smtClean="0"/>
              <a:t>Figure 15-6</a:t>
            </a:r>
            <a:endParaRPr lang="en-US" dirty="0"/>
          </a:p>
        </p:txBody>
      </p:sp>
      <p:pic>
        <p:nvPicPr>
          <p:cNvPr id="10" name="Picture 9" descr="Fig15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00400"/>
            <a:ext cx="4262393" cy="28717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trainers teach employees how to use software, design and develop systems, write programs, and perform other computer-related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793</a:t>
            </a:r>
          </a:p>
          <a:p>
            <a:r>
              <a:rPr lang="en-US" dirty="0" smtClean="0"/>
              <a:t>Figure 15-7</a:t>
            </a:r>
            <a:endParaRPr lang="en-US" dirty="0"/>
          </a:p>
        </p:txBody>
      </p:sp>
      <p:pic>
        <p:nvPicPr>
          <p:cNvPr id="7" name="Picture 6" descr="Fig15-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200400"/>
            <a:ext cx="3194114" cy="3086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793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794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trade school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typically offers programs in: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09800"/>
          <a:ext cx="8458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Trade Schools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56401B-82B1-48BA-A962-B68F327FF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FB56401B-82B1-48BA-A962-B68F327FF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D5C53E-F9F1-41B8-BDA5-364EADCE0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28D5C53E-F9F1-41B8-BDA5-364EADCE0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049CCC-59A3-43A4-9F93-CA5A52CBA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80049CCC-59A3-43A4-9F93-CA5A52CBA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ACF3BD-4A75-4B8F-BD78-2BEAB39BD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13ACF3BD-4A75-4B8F-BD78-2BEAB39BD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9AFE69-53B2-433A-BB92-5969094E3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E39AFE69-53B2-433A-BB92-5969094E3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784162-CC74-4F00-9D18-3D64D048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0D784162-CC74-4F00-9D18-3D64D048F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AD9647-E099-480D-9B9A-95C2614B3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14AD9647-E099-480D-9B9A-95C2614B3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9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attend a two-year college, check for an articulation agreement with a four-year university</a:t>
            </a:r>
          </a:p>
          <a:p>
            <a:r>
              <a:rPr lang="en-US" dirty="0" smtClean="0"/>
              <a:t>Three broad disciplines produce the greatest number of entry-level employees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794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3581400"/>
          <a:ext cx="6096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D82A6-275F-42ED-9DAE-1605C7B0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17D82A6-275F-42ED-9DAE-1605C7B0A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66879-D63B-42DD-ADE3-989E37F1C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7B66879-D63B-42DD-ADE3-989E37F1C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E10388-A20F-4329-9DD9-A5DF318B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3E10388-A20F-4329-9DD9-A5DF318B3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pic>
        <p:nvPicPr>
          <p:cNvPr id="7" name="Content Placeholder 6" descr="Fig15-0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438400"/>
            <a:ext cx="8763000" cy="244268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795</a:t>
            </a:r>
          </a:p>
          <a:p>
            <a:r>
              <a:rPr lang="en-US" dirty="0" smtClean="0"/>
              <a:t>Figure 15-8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795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2578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Computer Degrees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1E66CA-C15E-4ADD-A145-5F81534CC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A1E66CA-C15E-4ADD-A145-5F81534CC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2A7DA2-2C7C-4343-A5AB-992FBB9AB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12A7DA2-2C7C-4343-A5AB-992FBB9AB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458FA6-5F43-4313-9798-3E313A10E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7458FA6-5F43-4313-9798-3E313A10E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225B0D-BD41-467C-A43F-04EA69563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D225B0D-BD41-467C-A43F-04EA69563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E118C4-92E2-4159-9B01-1097DCFCE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5E118C4-92E2-4159-9B01-1097DCFCE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CC173-4362-410A-967B-B16F46F4E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51CC173-4362-410A-967B-B16F46F4E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Many companies list their job openings, internship opportunities, and career opportunities on their Web sites</a:t>
            </a:r>
          </a:p>
          <a:p>
            <a:r>
              <a:rPr lang="en-US" dirty="0" smtClean="0"/>
              <a:t>Job seekers can create a </a:t>
            </a:r>
            <a:r>
              <a:rPr lang="en-US" b="1" dirty="0" smtClean="0">
                <a:solidFill>
                  <a:srgbClr val="005F86"/>
                </a:solidFill>
              </a:rPr>
              <a:t>video resume</a:t>
            </a:r>
            <a:endParaRPr lang="en-US" dirty="0">
              <a:solidFill>
                <a:srgbClr val="005F86"/>
              </a:solidFill>
            </a:endParaRPr>
          </a:p>
        </p:txBody>
      </p:sp>
      <p:pic>
        <p:nvPicPr>
          <p:cNvPr id="9" name="Content Placeholder 8" descr="Fig15-0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1096"/>
            <a:ext cx="4038600" cy="30441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796</a:t>
            </a:r>
          </a:p>
          <a:p>
            <a:r>
              <a:rPr lang="en-US" dirty="0" smtClean="0"/>
              <a:t>Figure 15-9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783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3C7478-ECCD-4EB4-AED2-C42CA133F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23C7478-ECCD-4EB4-AED2-C42CA133F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1FE7E-EE0E-41E6-9D4E-8FAD689A4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A11FE7E-EE0E-41E6-9D4E-8FAD689A4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43150-73AF-437B-A131-44BA99E9F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4643150-73AF-437B-A131-44BA99E9F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9BEF06-5023-4C27-ADBE-DBA75C4E1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29BEF06-5023-4C27-ADBE-DBA75C4E1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pic>
        <p:nvPicPr>
          <p:cNvPr id="10" name="Content Placeholder 9" descr="CFig15-1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0531" y="1600200"/>
            <a:ext cx="7002938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796</a:t>
            </a:r>
          </a:p>
          <a:p>
            <a:r>
              <a:rPr lang="en-US" dirty="0" smtClean="0"/>
              <a:t>Figure 15-10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keep up to date on industry trends and technologies and to develop new skills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797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4384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6E8193-A06B-4CCC-8045-8970AEA07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96E8193-A06B-4CCC-8045-8970AEA07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E20DC4-8650-4F1B-84B9-ADDE157DC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3E20DC4-8650-4F1B-84B9-ADDE157DC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D7F9F8-FB0E-46F5-AEA1-B9BFE78BF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ED7F9F8-FB0E-46F5-AEA1-B9BFE78BF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E697E1-3B6B-4F14-AFDB-7FAF76BE8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EE697E1-3B6B-4F14-AFDB-7FAF76BE8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D208D7-29F2-4784-9A94-4D0488ECF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1D208D7-29F2-4784-9A94-4D0488ECF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036970-C5F8-494B-B9B5-C861E0C33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7036970-C5F8-494B-B9B5-C861E0C33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FA88E7-38B5-4FEC-9D00-15A2F2F08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FFA88E7-38B5-4FEC-9D00-15A2F2F08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47F208-E12D-4709-B28B-BE7EC1F12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A47F208-E12D-4709-B28B-BE7EC1F12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professionals with common interests and a desire to extend their proficiency form computer-related professional 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797</a:t>
            </a:r>
          </a:p>
          <a:p>
            <a:r>
              <a:rPr lang="en-US" dirty="0" smtClean="0"/>
              <a:t>Figure 15-11</a:t>
            </a:r>
            <a:endParaRPr lang="en-US" dirty="0"/>
          </a:p>
        </p:txBody>
      </p:sp>
      <p:pic>
        <p:nvPicPr>
          <p:cNvPr id="7" name="Picture 6" descr="Fig15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124200"/>
            <a:ext cx="5410200" cy="32325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486400"/>
            <a:ext cx="2438400" cy="1006429"/>
            <a:chOff x="228600" y="5562600"/>
            <a:chExt cx="2438400" cy="100642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Professional Computer Organizations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user group is a collection of people with common computer equipment or software interests</a:t>
            </a:r>
          </a:p>
          <a:p>
            <a:r>
              <a:rPr lang="en-US" dirty="0" smtClean="0"/>
              <a:t>Can be an effective and rewarding way to learn about and continue career development</a:t>
            </a:r>
            <a:endParaRPr lang="en-US" dirty="0"/>
          </a:p>
        </p:txBody>
      </p:sp>
      <p:pic>
        <p:nvPicPr>
          <p:cNvPr id="10" name="Content Placeholder 9" descr="Fig15-1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21874"/>
            <a:ext cx="4038600" cy="36826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798</a:t>
            </a:r>
          </a:p>
          <a:p>
            <a:r>
              <a:rPr lang="en-US" dirty="0" smtClean="0"/>
              <a:t>Figure 15-12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Conferences, conventions, and trade shows are a great way to stay aware of new products and services</a:t>
            </a:r>
          </a:p>
          <a:p>
            <a:pPr lvl="1"/>
            <a:r>
              <a:rPr lang="en-US" dirty="0" smtClean="0"/>
              <a:t>International Consumer</a:t>
            </a:r>
            <a:br>
              <a:rPr lang="en-US" dirty="0" smtClean="0"/>
            </a:br>
            <a:r>
              <a:rPr lang="en-US" dirty="0" smtClean="0"/>
              <a:t>Electronics Show (CES)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798</a:t>
            </a:r>
          </a:p>
          <a:p>
            <a:r>
              <a:rPr lang="en-US" dirty="0" smtClean="0"/>
              <a:t>Figure 15-13</a:t>
            </a:r>
            <a:endParaRPr lang="en-US" dirty="0"/>
          </a:p>
        </p:txBody>
      </p:sp>
      <p:pic>
        <p:nvPicPr>
          <p:cNvPr id="10" name="Picture 9" descr="Fig15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95600"/>
            <a:ext cx="3577400" cy="3390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Hundreds of computer industry publications are available</a:t>
            </a:r>
          </a:p>
          <a:p>
            <a:pPr lvl="1"/>
            <a:r>
              <a:rPr lang="en-US" i="1" dirty="0" smtClean="0"/>
              <a:t>Computerworld</a:t>
            </a:r>
          </a:p>
          <a:p>
            <a:pPr lvl="1"/>
            <a:r>
              <a:rPr lang="en-US" i="1" dirty="0" smtClean="0"/>
              <a:t>InfoWorld</a:t>
            </a:r>
          </a:p>
          <a:p>
            <a:pPr lvl="1"/>
            <a:r>
              <a:rPr lang="en-US" i="1" dirty="0" smtClean="0"/>
              <a:t>PC Magazine</a:t>
            </a:r>
          </a:p>
          <a:p>
            <a:pPr lvl="1"/>
            <a:r>
              <a:rPr lang="en-US" i="1" dirty="0" smtClean="0"/>
              <a:t>PC World</a:t>
            </a:r>
            <a:endParaRPr lang="en-US" i="1" dirty="0"/>
          </a:p>
        </p:txBody>
      </p:sp>
      <p:pic>
        <p:nvPicPr>
          <p:cNvPr id="10" name="Content Placeholder 9" descr="Fig15-1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83450"/>
            <a:ext cx="4038600" cy="25594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799</a:t>
            </a:r>
          </a:p>
          <a:p>
            <a:r>
              <a:rPr lang="en-US" dirty="0" smtClean="0"/>
              <a:t>Figure 15-14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5486400"/>
            <a:ext cx="2438400" cy="1006429"/>
            <a:chOff x="228600" y="5562600"/>
            <a:chExt cx="2438400" cy="1006429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Professional Computer Publications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15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a Career </a:t>
            </a:r>
            <a:br>
              <a:rPr lang="en-US" dirty="0" smtClean="0"/>
            </a:br>
            <a:r>
              <a:rPr lang="en-US" dirty="0" smtClean="0"/>
              <a:t>in the Computer Industry</a:t>
            </a:r>
            <a:endParaRPr lang="en-US" dirty="0"/>
          </a:p>
        </p:txBody>
      </p:sp>
      <p:pic>
        <p:nvPicPr>
          <p:cNvPr id="8" name="Content Placeholder 7" descr="Fig15-15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464816"/>
            <a:ext cx="4038600" cy="27967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Web sites discuss or share opinions, analysis, reviews, or news about technology</a:t>
            </a:r>
          </a:p>
          <a:p>
            <a:pPr lvl="1"/>
            <a:r>
              <a:rPr lang="en-US" dirty="0" smtClean="0"/>
              <a:t>Slashdot</a:t>
            </a:r>
          </a:p>
          <a:p>
            <a:pPr lvl="1"/>
            <a:r>
              <a:rPr lang="en-US" dirty="0" smtClean="0"/>
              <a:t>The Register</a:t>
            </a:r>
          </a:p>
          <a:p>
            <a:pPr lvl="1"/>
            <a:r>
              <a:rPr lang="en-US" dirty="0" err="1" smtClean="0"/>
              <a:t>AnandTech</a:t>
            </a:r>
            <a:endParaRPr lang="en-US" dirty="0" smtClean="0"/>
          </a:p>
          <a:p>
            <a:pPr lvl="1"/>
            <a:r>
              <a:rPr lang="en-US" dirty="0" smtClean="0"/>
              <a:t>Tom’s Hardware Guide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799</a:t>
            </a:r>
          </a:p>
          <a:p>
            <a:r>
              <a:rPr lang="en-US" dirty="0" smtClean="0"/>
              <a:t>Figure 15-15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Certification</a:t>
            </a:r>
            <a:r>
              <a:rPr lang="en-US" sz="2400" dirty="0" smtClean="0"/>
              <a:t> is the process of verifying the technical knowledge of an individual who has demonstrated competence in a particular area</a:t>
            </a:r>
          </a:p>
          <a:p>
            <a:r>
              <a:rPr lang="en-US" sz="2400" dirty="0" smtClean="0"/>
              <a:t>Computer certifications are available in these areas: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800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124200"/>
          <a:ext cx="8229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8600" y="5486400"/>
            <a:ext cx="2438400" cy="1006429"/>
            <a:chOff x="228600" y="5562600"/>
            <a:chExt cx="2438400" cy="1006429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Computer Certifications below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Chapter 15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5D2A84-5988-40DC-A6EF-1FF40DF1A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635D2A84-5988-40DC-A6EF-1FF40DF1A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1CACC9-0B10-402F-A3D4-65818830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8F1CACC9-0B10-402F-A3D4-658188304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A231DE-80D8-4D50-8D5B-C03D5BFD6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6BA231DE-80D8-4D50-8D5B-C03D5BFD6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EAAA97-01DC-462B-BD1C-9BE2E98DD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4AEAAA97-01DC-462B-BD1C-9BE2E98DD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0B3D1C-7818-4F8A-8165-3871BBC87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3B0B3D1C-7818-4F8A-8165-3871BBC87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1827DA-5166-4012-8830-3394C7F6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431827DA-5166-4012-8830-3394C7F6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65299A-D1C1-4960-A0B4-D008B938A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765299A-D1C1-4960-A0B4-D008B938A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8E2F74-EADF-419A-A621-9566BF76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F98E2F74-EADF-419A-A621-9566BF76A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31F3E6-CEA0-4742-8069-90E0E646A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C31F3E6-CEA0-4742-8069-90E0E646A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certifications can: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800 - 801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6002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7E104B-B6CA-496A-9DD9-D5B981198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857E104B-B6CA-496A-9DD9-D5B981198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17D13E-DA92-4590-903B-ED2282716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317D13E-DA92-4590-903B-ED2282716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2AB4FA-2173-42DD-B3D6-620009FDA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882AB4FA-2173-42DD-B3D6-620009FDA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FD671E-6C42-4DAA-B248-99D833798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8CFD671E-6C42-4DAA-B248-99D833798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7D29F1-53E8-4165-801B-BDCFFE7F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37D29F1-53E8-4165-801B-BDCFFE7F5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9C6282A-773E-48AE-A7EB-03C365AF8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89C6282A-773E-48AE-A7EB-03C365AF8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AEC8CC-6E68-49E6-938F-07EB6A09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6AEC8CC-6E68-49E6-938F-07EB6A09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Vendor-sponsored certifications offer many special benefits as incentives</a:t>
            </a:r>
          </a:p>
          <a:p>
            <a:r>
              <a:rPr lang="en-US" dirty="0" smtClean="0"/>
              <a:t>Professional organizations also offer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801</a:t>
            </a:r>
          </a:p>
          <a:p>
            <a:r>
              <a:rPr lang="en-US" dirty="0" smtClean="0"/>
              <a:t>Figure 15-17</a:t>
            </a:r>
            <a:endParaRPr lang="en-US" dirty="0"/>
          </a:p>
        </p:txBody>
      </p:sp>
      <p:pic>
        <p:nvPicPr>
          <p:cNvPr id="7" name="Picture 6" descr="Fig15-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276600"/>
            <a:ext cx="3914027" cy="28670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334000"/>
            <a:ext cx="2438400" cy="1158779"/>
            <a:chOff x="228600" y="5562600"/>
            <a:chExt cx="2438400" cy="115877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158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Institute for Certification of Computing Professionals below 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Chapter 15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783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6C8F28-72D4-45FF-80E2-58B35C4A7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6C8F28-72D4-45FF-80E2-58B35C4A7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9E1740-4A6E-410B-A9C3-D9C6BCA48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C9E1740-4A6E-410B-A9C3-D9C6BCA48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05236-365C-4423-B853-F6EB1B49D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1505236-365C-4423-B853-F6EB1B49D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a certification requires careful thought and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802</a:t>
            </a:r>
          </a:p>
          <a:p>
            <a:r>
              <a:rPr lang="en-US" dirty="0" smtClean="0"/>
              <a:t>Figure 15-18</a:t>
            </a:r>
            <a:endParaRPr lang="en-US" dirty="0"/>
          </a:p>
        </p:txBody>
      </p:sp>
      <p:pic>
        <p:nvPicPr>
          <p:cNvPr id="7" name="Picture 6" descr="Fig15-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71800"/>
            <a:ext cx="7620000" cy="2533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 training options are available to suit every learning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802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5908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2BD41F-9EA2-4BE0-A003-9E51DD80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52BD41F-9EA2-4BE0-A003-9E51DD801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4B9709-5C48-49B6-BC27-66F560D8F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54B9709-5C48-49B6-BC27-66F560D8F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440151-6EC3-4C27-A251-88F8373CC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5440151-6EC3-4C27-A251-88F8373CC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6C814-B72D-4BE5-B760-4C9A753F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1A6C814-B72D-4BE5-B760-4C9A753F2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BA44F2-8F4C-451C-979A-191F1B2D3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4BA44F2-8F4C-451C-979A-191F1B2D3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830767-7589-4EB4-9AF7-2A4555D02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5830767-7589-4EB4-9AF7-2A4555D02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8C1D50-1129-4514-A86A-738AEBBEE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98C1D50-1129-4514-A86A-738AEBBEE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3513DA-FA7C-4BD6-88EC-43D5EA583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73513DA-FA7C-4BD6-88EC-43D5EA583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Certifications are typically taken on a computer at a testing center</a:t>
            </a:r>
          </a:p>
          <a:p>
            <a:r>
              <a:rPr lang="en-US" sz="2800" dirty="0" smtClean="0"/>
              <a:t>With computerized adaptive testing (CAT), the tests analyze a person’s responses while taking the test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803</a:t>
            </a:r>
          </a:p>
          <a:p>
            <a:r>
              <a:rPr lang="en-US" dirty="0" smtClean="0"/>
              <a:t>Figure 15-19</a:t>
            </a:r>
            <a:endParaRPr lang="en-US" dirty="0"/>
          </a:p>
        </p:txBody>
      </p:sp>
      <p:pic>
        <p:nvPicPr>
          <p:cNvPr id="7" name="Picture 6" descr="Fig15-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29000"/>
            <a:ext cx="3426270" cy="3009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Guide to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Software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804</a:t>
            </a:r>
          </a:p>
          <a:p>
            <a:r>
              <a:rPr lang="en-US" dirty="0" smtClean="0"/>
              <a:t>Figure 15-20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524000" y="2209800"/>
          <a:ext cx="7391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28600" y="5486400"/>
            <a:ext cx="2438400" cy="1006429"/>
            <a:chOff x="228600" y="5562600"/>
            <a:chExt cx="2438400" cy="1006429"/>
          </a:xfrm>
        </p:grpSpPr>
        <p:pic>
          <p:nvPicPr>
            <p:cNvPr id="16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Microsoft Certified Application Specialist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 Chapter 15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D656FD-9C51-4241-B644-625DF13FA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C6D656FD-9C51-4241-B644-625DF13FA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BFC347D-7D38-4011-BE18-11F1DBA3D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6BFC347D-7D38-4011-BE18-11F1DBA3D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77E5E68-1934-4404-9591-3718D947A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877E5E68-1934-4404-9591-3718D947A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0916F0-C4B4-4548-8660-DC3146D39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510916F0-C4B4-4548-8660-DC3146D39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52C454-EA15-48D8-8A17-D5B6B2BCC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3C52C454-EA15-48D8-8A17-D5B6B2BCC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CDF93F7-9BF7-424B-890D-1166894F8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dgm id="{7CDF93F7-9BF7-424B-890D-1166894F8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Guide to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804</a:t>
            </a:r>
          </a:p>
          <a:p>
            <a:r>
              <a:rPr lang="en-US" dirty="0" smtClean="0"/>
              <a:t>Figure 15-21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04800" y="2209800"/>
          <a:ext cx="8610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DE073D9-B062-4C21-B43B-F11F06890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4DE073D9-B062-4C21-B43B-F11F06890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1EDD817-F217-4065-982C-3DA42DB6F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C1EDD817-F217-4065-982C-3DA42DB6F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DCB4027-69E9-44AB-987E-0F09E4BE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3DCB4027-69E9-44AB-987E-0F09E4BE9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6CE131B-9EB6-44B9-843B-53782243F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66CE131B-9EB6-44B9-843B-53782243F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BC47AD2-BD25-4EDD-A715-8A9FF49D9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ABC47AD2-BD25-4EDD-A715-8A9FF49D9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Guide to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Programmer/Developer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805</a:t>
            </a:r>
          </a:p>
          <a:p>
            <a:r>
              <a:rPr lang="en-US" dirty="0" smtClean="0"/>
              <a:t>Figure 15-22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04800" y="2209800"/>
          <a:ext cx="8610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0AB0617-BE12-4951-A1E7-9D36279A6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50AB0617-BE12-4951-A1E7-9D36279A6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B43DB4-8DF5-40A6-B748-2B66AB2EF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E8B43DB4-8DF5-40A6-B748-2B66AB2EF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A275E37-125B-4E6B-821B-6A55066ED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1A275E37-125B-4E6B-821B-6A55066ED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865602-4CB8-4EA3-9376-7DE3D274E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1B865602-4CB8-4EA3-9376-7DE3D274E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81BAE3-736B-4300-B40D-E8B1D06D6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7881BAE3-736B-4300-B40D-E8B1D06D6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A28C79-BDFB-4C01-8B1C-E21DC4674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dgm id="{D8A28C79-BDFB-4C01-8B1C-E21DC4674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5C3B5E-A95B-4A05-A3C0-FD9A10F14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925C3B5E-A95B-4A05-A3C0-FD9A10F14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Guide to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805</a:t>
            </a:r>
          </a:p>
          <a:p>
            <a:r>
              <a:rPr lang="en-US" dirty="0" smtClean="0"/>
              <a:t>Figure 15-23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04800" y="2209800"/>
          <a:ext cx="8610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8AA92D8-33B9-454C-BC46-1E187B076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C8AA92D8-33B9-454C-BC46-1E187B076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B06136-C364-4839-91EB-F9358598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20B06136-C364-4839-91EB-F9358598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Guide to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806</a:t>
            </a:r>
          </a:p>
          <a:p>
            <a:r>
              <a:rPr lang="en-US" dirty="0" smtClean="0"/>
              <a:t>Figure 15-24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524000" y="2209800"/>
          <a:ext cx="7391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14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16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Network+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 Chapter 15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C1905AD-4F4F-4367-BABC-58EB977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8C1905AD-4F4F-4367-BABC-58EB97703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8599ED9-AF71-4AEB-9B23-532E26E6D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68599ED9-AF71-4AEB-9B23-532E26E6D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B98043A-E0E3-4083-9806-FD55020F0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7B98043A-E0E3-4083-9806-FD55020F0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185D70C-38F9-402F-94AF-1C1412F84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A185D70C-38F9-402F-94AF-1C1412F84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77DE00-F113-40AE-BB21-31B564361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E677DE00-F113-40AE-BB21-31B564361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B99FEB4-FF58-4A70-A5A8-A15FAA87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dgm id="{6B99FEB4-FF58-4A70-A5A8-A15FAA87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BDA967-0399-47AF-A3F6-8F4C4A67E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11BDA967-0399-47AF-A3F6-8F4C4A67E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Guide to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Forensics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806</a:t>
            </a:r>
          </a:p>
          <a:p>
            <a:r>
              <a:rPr lang="en-US" dirty="0" smtClean="0"/>
              <a:t>Figure 15-25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04800" y="2209800"/>
          <a:ext cx="8610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203432F-D37D-4422-A925-C81A6C3C1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6203432F-D37D-4422-A925-C81A6C3C1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34FC73-2376-4F67-A164-116FB51D5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0434FC73-2376-4F67-A164-116FB51D5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B94DF62-D03D-4AB7-B3E3-58EEAA61B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8B94DF62-D03D-4AB7-B3E3-58EEAA61B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Guide to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807</a:t>
            </a:r>
          </a:p>
          <a:p>
            <a:r>
              <a:rPr lang="en-US" dirty="0" smtClean="0"/>
              <a:t>Figure 15-26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04800" y="2209800"/>
          <a:ext cx="8610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95C233-7152-4CB8-825D-31D88DFA5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595C233-7152-4CB8-825D-31D88DFA5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734774-AD17-4499-A6C0-26C99814E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FA734774-AD17-4499-A6C0-26C99814E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1B3128-F646-4AA7-8D17-983AECC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1C1B3128-F646-4AA7-8D17-983AECC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03F342-150B-44AC-BA4B-8EAA5AF58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AC03F342-150B-44AC-BA4B-8EAA5AF58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34CA43-65C1-4ACB-8AD3-54C9F9586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C734CA43-65C1-4ACB-8AD3-54C9F9586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demand for computer professionals continues to grow</a:t>
            </a:r>
          </a:p>
          <a:p>
            <a:pPr lvl="1"/>
            <a:r>
              <a:rPr lang="en-US" sz="2400" dirty="0" smtClean="0"/>
              <a:t>IT is predicted to be the fastest growing industry for the next 10 years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784 – 785</a:t>
            </a:r>
          </a:p>
          <a:p>
            <a:r>
              <a:rPr lang="en-US" dirty="0" smtClean="0"/>
              <a:t>Figure 15-1</a:t>
            </a:r>
            <a:endParaRPr lang="en-US" dirty="0"/>
          </a:p>
        </p:txBody>
      </p:sp>
      <p:pic>
        <p:nvPicPr>
          <p:cNvPr id="7" name="Picture 6" descr="Fig15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71800"/>
            <a:ext cx="7399767" cy="3200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Guide to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807</a:t>
            </a:r>
          </a:p>
          <a:p>
            <a:r>
              <a:rPr lang="en-US" dirty="0" smtClean="0"/>
              <a:t>Figure 15-27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04800" y="2209800"/>
          <a:ext cx="8610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28782E1-270F-449C-9C5E-B44186573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276067D-7963-4B14-B092-6D989A027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F276067D-7963-4B14-B092-6D989A027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Guide to Certification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System Certifications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807 - 808</a:t>
            </a:r>
          </a:p>
          <a:p>
            <a:r>
              <a:rPr lang="en-US" dirty="0" smtClean="0"/>
              <a:t>Figure 15-28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04800" y="2209800"/>
          <a:ext cx="8610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95C233-7152-4CB8-825D-31D88DFA5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595C233-7152-4CB8-825D-31D88DFA5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9B032FB-7BB1-4A8C-AFB8-F1CAF58D2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69B032FB-7BB1-4A8C-AFB8-F1CAF58D2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528CF59-ED80-4CA0-8FB4-4D9757A4E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1528CF59-ED80-4CA0-8FB4-4D9757A4E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6094CA4-5B82-4CB9-B3CF-312C5109D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F6094CA4-5B82-4CB9-B3CF-312C5109D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4BE1CF-BD97-45BF-B884-9985FC23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784BE1CF-BD97-45BF-B884-9985FC231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Girls Tour the </a:t>
            </a:r>
            <a:r>
              <a:rPr lang="en-US" dirty="0" err="1" smtClean="0"/>
              <a:t>Googleplex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600200"/>
            <a:ext cx="617477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808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F7ADC6-1989-45FB-B91F-C1E121F7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BF7ADC6-1989-45FB-B91F-C1E121F7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9D2F25-64F2-40A6-A31D-86558AD22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B9D2F25-64F2-40A6-A31D-86558AD22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2BA875-1F20-42DC-8151-1B7252A69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B2BA875-1F20-42DC-8151-1B7252A69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0DD43-1719-4480-8AA4-0D11CFD51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4C0DD43-1719-4480-8AA4-0D11CFD51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F86"/>
                </a:solidFill>
              </a:rPr>
              <a:t>Chapter 15 Complete</a:t>
            </a:r>
            <a:endParaRPr lang="en-US" sz="2400" b="1" dirty="0">
              <a:solidFill>
                <a:srgbClr val="005F8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Job opportunities in the computer industry generally are available in one or more of these areas: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786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514600"/>
          <a:ext cx="8839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DCFA71-341B-479F-87C4-560953F20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DCFA71-341B-479F-87C4-560953F20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36A033-E42C-4080-976B-4BB01D325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436A033-E42C-4080-976B-4BB01D325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F5E457-82D4-4BDC-BC77-EF1CA6636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F5E457-82D4-4BDC-BC77-EF1CA6636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403FB9-EEC3-4D46-A61A-C7E04E1D9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C403FB9-EEC3-4D46-A61A-C7E04E1D9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D2BCE2-F16B-4408-93CB-39B2D1A85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D2BCE2-F16B-4408-93CB-39B2D1A85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3D7987-B51F-485D-8846-ECAA57732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23D7987-B51F-485D-8846-ECAA57732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BBA0F7-BAE3-4567-AEEC-8B1C847B9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FBBA0F7-BAE3-4567-AEEC-8B1C847B9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Employees in the </a:t>
            </a:r>
            <a:r>
              <a:rPr lang="en-US" b="1" dirty="0" smtClean="0">
                <a:solidFill>
                  <a:srgbClr val="005F86"/>
                </a:solidFill>
              </a:rPr>
              <a:t>IT department</a:t>
            </a:r>
            <a:r>
              <a:rPr lang="en-US" dirty="0" smtClean="0"/>
              <a:t> work together as a team to meet the information requirements of the organization</a:t>
            </a:r>
          </a:p>
          <a:p>
            <a:r>
              <a:rPr lang="en-US" dirty="0" smtClean="0"/>
              <a:t>Employees also are responsible for keeping all the computer operations and networks running</a:t>
            </a:r>
            <a:endParaRPr lang="en-US" dirty="0"/>
          </a:p>
        </p:txBody>
      </p:sp>
      <p:pic>
        <p:nvPicPr>
          <p:cNvPr id="9" name="Content Placeholder 8" descr="Fig15-0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74318"/>
            <a:ext cx="4038600" cy="23777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786 – 787</a:t>
            </a:r>
          </a:p>
          <a:p>
            <a:r>
              <a:rPr lang="en-US" dirty="0" smtClean="0"/>
              <a:t>Figure 15-2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in the IT department typically are divided into six main areas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787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514600" y="26670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Computer Career Salaries below Chapter 15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5856F8-D065-4482-973F-8CAAA69DA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5F5856F8-D065-4482-973F-8CAAA69DA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57FC82-586D-407E-A1A6-1F691348B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5957FC82-586D-407E-A1A6-1F691348B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E0A84A-D57E-4B90-BEF4-BB474FE3B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80E0A84A-D57E-4B90-BEF4-BB474FE3B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FF9013-F845-4C2B-A4FB-1B627170F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F4FF9013-F845-4C2B-A4FB-1B627170F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387320-52EC-4BFF-8504-06374A175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64387320-52EC-4BFF-8504-06374A175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902D51-2192-4FB7-B758-94E52F94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4E902D51-2192-4FB7-B758-94E52F94D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pic>
        <p:nvPicPr>
          <p:cNvPr id="9" name="Content Placeholder 8" descr="Fig15-03a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4881" y="1600200"/>
            <a:ext cx="3683238" cy="4525963"/>
          </a:xfrm>
        </p:spPr>
      </p:pic>
      <p:pic>
        <p:nvPicPr>
          <p:cNvPr id="12" name="Content Placeholder 11" descr="Fig15-03b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31958" y="1600200"/>
            <a:ext cx="3471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788 – 789</a:t>
            </a:r>
          </a:p>
          <a:p>
            <a:r>
              <a:rPr lang="en-US" dirty="0" smtClean="0"/>
              <a:t>Figure 15-3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the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5F86"/>
                </a:solidFill>
              </a:rPr>
              <a:t>computer equipment field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consists of manufacturers and distributors of computers and computer-related hardware</a:t>
            </a:r>
          </a:p>
          <a:p>
            <a:r>
              <a:rPr lang="en-US" dirty="0" smtClean="0"/>
              <a:t>Careers in this field are available with companies that design, manufacture, and produce computers and devices</a:t>
            </a:r>
            <a:endParaRPr lang="en-US" dirty="0"/>
          </a:p>
        </p:txBody>
      </p:sp>
      <p:pic>
        <p:nvPicPr>
          <p:cNvPr id="8" name="Content Placeholder 7" descr="Fig15-0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92104"/>
            <a:ext cx="4038600" cy="41421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790</a:t>
            </a:r>
          </a:p>
          <a:p>
            <a:r>
              <a:rPr lang="en-US" dirty="0" smtClean="0"/>
              <a:t>Figure 15-4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2061</Words>
  <Application>Microsoft Office PowerPoint</Application>
  <PresentationFormat>On-screen Show (4:3)</PresentationFormat>
  <Paragraphs>459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Objectives Overview</vt:lpstr>
      <vt:lpstr>Objectives Overview</vt:lpstr>
      <vt:lpstr>The Computer Industry</vt:lpstr>
      <vt:lpstr>Careers in the Computer Industry</vt:lpstr>
      <vt:lpstr>Careers in the Computer Industry</vt:lpstr>
      <vt:lpstr>Careers in the Computer Industry</vt:lpstr>
      <vt:lpstr>Careers in the Computer Industry</vt:lpstr>
      <vt:lpstr>Careers in the Computer Industry</vt:lpstr>
      <vt:lpstr>Careers in the Computer Industry</vt:lpstr>
      <vt:lpstr>Careers in the Computer Industry</vt:lpstr>
      <vt:lpstr>Careers in the Computer Industry</vt:lpstr>
      <vt:lpstr>Careers in the Computer Industry</vt:lpstr>
      <vt:lpstr>Careers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Preparing for a Career  in the Computer Industry</vt:lpstr>
      <vt:lpstr>Certification</vt:lpstr>
      <vt:lpstr>Certification</vt:lpstr>
      <vt:lpstr>Certification</vt:lpstr>
      <vt:lpstr>Certification</vt:lpstr>
      <vt:lpstr>Certification</vt:lpstr>
      <vt:lpstr>Certification</vt:lpstr>
      <vt:lpstr>A Guide to Certification</vt:lpstr>
      <vt:lpstr>A Guide to Certification</vt:lpstr>
      <vt:lpstr>A Guide to Certification</vt:lpstr>
      <vt:lpstr>A Guide to Certification</vt:lpstr>
      <vt:lpstr>A Guide to Certification</vt:lpstr>
      <vt:lpstr>A Guide to Certification</vt:lpstr>
      <vt:lpstr>A Guide to Certification</vt:lpstr>
      <vt:lpstr>A Guide to Certification</vt:lpstr>
      <vt:lpstr>A Guide to Certification</vt:lpstr>
      <vt:lpstr>Video: Girls Tour the Googleplex</vt:lpstr>
      <vt:lpstr>Summary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169</cp:revision>
  <dcterms:created xsi:type="dcterms:W3CDTF">2008-12-18T17:11:12Z</dcterms:created>
  <dcterms:modified xsi:type="dcterms:W3CDTF">2009-03-02T21:03:51Z</dcterms:modified>
</cp:coreProperties>
</file>