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60" r:id="rId3"/>
    <p:sldId id="261" r:id="rId4"/>
    <p:sldId id="341" r:id="rId5"/>
    <p:sldId id="342" r:id="rId6"/>
    <p:sldId id="343" r:id="rId7"/>
    <p:sldId id="344" r:id="rId8"/>
    <p:sldId id="345" r:id="rId9"/>
    <p:sldId id="347" r:id="rId10"/>
    <p:sldId id="348" r:id="rId11"/>
    <p:sldId id="346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9" r:id="rId22"/>
    <p:sldId id="358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294" r:id="rId52"/>
    <p:sldId id="262" r:id="rId53"/>
    <p:sldId id="26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special information requirements of an enterprise-sized corporation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5B1D76A-71D0-4CF2-9677-6B09A1E192BB}">
      <dgm:prSet phldrT="[Text]"/>
      <dgm:spPr/>
      <dgm:t>
        <a:bodyPr/>
        <a:lstStyle/>
        <a:p>
          <a:r>
            <a:rPr lang="en-US" dirty="0" smtClean="0"/>
            <a:t>Identify information systems and software used in the functional units of an enterprise</a:t>
          </a:r>
          <a:endParaRPr lang="en-US" dirty="0"/>
        </a:p>
      </dgm:t>
    </dgm:pt>
    <dgm:pt modelId="{11EE1228-747A-47C4-91F6-817BE9CBDD97}" type="parTrans" cxnId="{E708030A-07FF-4023-862C-0EA473299E42}">
      <dgm:prSet/>
      <dgm:spPr/>
    </dgm:pt>
    <dgm:pt modelId="{73DD36AC-F9B3-4AA8-A09C-CE5F036A59A4}" type="sibTrans" cxnId="{E708030A-07FF-4023-862C-0EA473299E42}">
      <dgm:prSet/>
      <dgm:spPr/>
    </dgm:pt>
    <dgm:pt modelId="{1FE62178-BFBB-458A-9FFC-6718BE90EE73}">
      <dgm:prSet phldrT="[Text]"/>
      <dgm:spPr/>
      <dgm:t>
        <a:bodyPr/>
        <a:lstStyle/>
        <a:p>
          <a:r>
            <a:rPr lang="en-US" dirty="0" smtClean="0"/>
            <a:t>Describe and list general purpose and integrated information systems used throughout an enterprise</a:t>
          </a:r>
          <a:endParaRPr lang="en-US" dirty="0"/>
        </a:p>
      </dgm:t>
    </dgm:pt>
    <dgm:pt modelId="{C7B18377-CA4F-48D2-A63F-EBE60E9655CD}" type="parTrans" cxnId="{CF712214-07C5-4437-8785-0A80BA2CE3E0}">
      <dgm:prSet/>
      <dgm:spPr/>
    </dgm:pt>
    <dgm:pt modelId="{B994536B-F1DF-4E87-BC55-1B1B208C83C5}" type="sibTrans" cxnId="{CF712214-07C5-4437-8785-0A80BA2CE3E0}">
      <dgm:prSet/>
      <dgm:spPr/>
    </dgm:pt>
    <dgm:pt modelId="{769B9642-D480-47E0-8F77-C12E706ED874}">
      <dgm:prSet phldrT="[Text]"/>
      <dgm:spPr/>
      <dgm:t>
        <a:bodyPr/>
        <a:lstStyle/>
        <a:p>
          <a:r>
            <a:rPr lang="en-US" dirty="0" smtClean="0"/>
            <a:t>Describe and list types of technologies used throughout an enterprise</a:t>
          </a:r>
          <a:endParaRPr lang="en-US" dirty="0"/>
        </a:p>
      </dgm:t>
    </dgm:pt>
    <dgm:pt modelId="{0583237A-220A-4ED0-8567-0AC1C16188D3}" type="parTrans" cxnId="{B64897C7-2C76-4DCA-84EC-CD2B5A89223C}">
      <dgm:prSet/>
      <dgm:spPr/>
    </dgm:pt>
    <dgm:pt modelId="{3721C499-C542-45F0-A682-A74B7D519052}" type="sibTrans" cxnId="{B64897C7-2C76-4DCA-84EC-CD2B5A89223C}">
      <dgm:prSet/>
      <dgm:spPr/>
    </dgm:pt>
    <dgm:pt modelId="{7FB459CC-5446-4192-BBED-33DA4F61B0BA}">
      <dgm:prSet phldrT="[Text]"/>
      <dgm:spPr/>
      <dgm:t>
        <a:bodyPr/>
        <a:lstStyle/>
        <a:p>
          <a:r>
            <a:rPr lang="en-US" dirty="0" smtClean="0"/>
            <a:t>Describe virtualization, cloud computing, and grid computing</a:t>
          </a:r>
          <a:endParaRPr lang="en-US" dirty="0"/>
        </a:p>
      </dgm:t>
    </dgm:pt>
    <dgm:pt modelId="{802883E5-74CC-4699-9B9C-9511544F70B3}" type="parTrans" cxnId="{ADE9C55B-97D0-4E19-9FC8-D767A80641DC}">
      <dgm:prSet/>
      <dgm:spPr/>
    </dgm:pt>
    <dgm:pt modelId="{51CA629A-E2E2-4D28-A954-62A7071E69FA}" type="sibTrans" cxnId="{ADE9C55B-97D0-4E19-9FC8-D767A80641DC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7663FD5A-37FF-412F-A89B-431953A5ACB5}" type="pres">
      <dgm:prSet presAssocID="{85B1D76A-71D0-4CF2-9677-6B09A1E192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C05A3-576D-4699-9A76-B11E8D8F78B3}" type="pres">
      <dgm:prSet presAssocID="{73DD36AC-F9B3-4AA8-A09C-CE5F036A59A4}" presName="sibTrans" presStyleCnt="0"/>
      <dgm:spPr/>
    </dgm:pt>
    <dgm:pt modelId="{E98AF1CF-6DE9-466C-9D3D-A8E2A14D0065}" type="pres">
      <dgm:prSet presAssocID="{1FE62178-BFBB-458A-9FFC-6718BE90EE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C1FBC-FBE8-445F-BEB7-616949A5FE7D}" type="pres">
      <dgm:prSet presAssocID="{B994536B-F1DF-4E87-BC55-1B1B208C83C5}" presName="sibTrans" presStyleCnt="0"/>
      <dgm:spPr/>
    </dgm:pt>
    <dgm:pt modelId="{5C2C88F2-76A5-43FC-BB33-76A32D394AB9}" type="pres">
      <dgm:prSet presAssocID="{769B9642-D480-47E0-8F77-C12E706ED8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FF4B8-E91D-47BA-98FB-3476E0D44597}" type="pres">
      <dgm:prSet presAssocID="{3721C499-C542-45F0-A682-A74B7D519052}" presName="sibTrans" presStyleCnt="0"/>
      <dgm:spPr/>
    </dgm:pt>
    <dgm:pt modelId="{A755A4AA-12A1-4204-A77B-83105E44B560}" type="pres">
      <dgm:prSet presAssocID="{7FB459CC-5446-4192-BBED-33DA4F61B0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27D88D0A-D492-4A7D-BC1C-D9C3A230B3F9}" type="presOf" srcId="{7FB459CC-5446-4192-BBED-33DA4F61B0BA}" destId="{A755A4AA-12A1-4204-A77B-83105E44B560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E708030A-07FF-4023-862C-0EA473299E42}" srcId="{3DE9E547-3C66-4E5D-9D07-0515EED2B913}" destId="{85B1D76A-71D0-4CF2-9677-6B09A1E192BB}" srcOrd="1" destOrd="0" parTransId="{11EE1228-747A-47C4-91F6-817BE9CBDD97}" sibTransId="{73DD36AC-F9B3-4AA8-A09C-CE5F036A59A4}"/>
    <dgm:cxn modelId="{B64897C7-2C76-4DCA-84EC-CD2B5A89223C}" srcId="{3DE9E547-3C66-4E5D-9D07-0515EED2B913}" destId="{769B9642-D480-47E0-8F77-C12E706ED874}" srcOrd="3" destOrd="0" parTransId="{0583237A-220A-4ED0-8567-0AC1C16188D3}" sibTransId="{3721C499-C542-45F0-A682-A74B7D519052}"/>
    <dgm:cxn modelId="{90D599F9-A18A-42F1-89A6-2D70F3AF54AF}" type="presOf" srcId="{85B1D76A-71D0-4CF2-9677-6B09A1E192BB}" destId="{7663FD5A-37FF-412F-A89B-431953A5ACB5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F712214-07C5-4437-8785-0A80BA2CE3E0}" srcId="{3DE9E547-3C66-4E5D-9D07-0515EED2B913}" destId="{1FE62178-BFBB-458A-9FFC-6718BE90EE73}" srcOrd="2" destOrd="0" parTransId="{C7B18377-CA4F-48D2-A63F-EBE60E9655CD}" sibTransId="{B994536B-F1DF-4E87-BC55-1B1B208C83C5}"/>
    <dgm:cxn modelId="{87F3F48D-CCE6-46D4-A644-C6D7D7C797E4}" type="presOf" srcId="{769B9642-D480-47E0-8F77-C12E706ED874}" destId="{5C2C88F2-76A5-43FC-BB33-76A32D394AB9}" srcOrd="0" destOrd="0" presId="urn:microsoft.com/office/officeart/2005/8/layout/default"/>
    <dgm:cxn modelId="{F9A6C376-9892-4FF7-B82C-4D98E44505B9}" type="presOf" srcId="{1FE62178-BFBB-458A-9FFC-6718BE90EE73}" destId="{E98AF1CF-6DE9-466C-9D3D-A8E2A14D0065}" srcOrd="0" destOrd="0" presId="urn:microsoft.com/office/officeart/2005/8/layout/default"/>
    <dgm:cxn modelId="{ADE9C55B-97D0-4E19-9FC8-D767A80641DC}" srcId="{3DE9E547-3C66-4E5D-9D07-0515EED2B913}" destId="{7FB459CC-5446-4192-BBED-33DA4F61B0BA}" srcOrd="4" destOrd="0" parTransId="{802883E5-74CC-4699-9B9C-9511544F70B3}" sibTransId="{51CA629A-E2E2-4D28-A954-62A7071E69FA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66E1FF69-B58D-418D-AEBA-8DC69DA9B9F7}" type="presParOf" srcId="{46A1C575-DE29-4021-A28C-E1E7FA78085E}" destId="{54066D3B-676A-41CA-98B3-C0905E22B6EF}" srcOrd="1" destOrd="0" presId="urn:microsoft.com/office/officeart/2005/8/layout/default"/>
    <dgm:cxn modelId="{9EB56782-4233-491D-88BA-D91497410EBB}" type="presParOf" srcId="{46A1C575-DE29-4021-A28C-E1E7FA78085E}" destId="{7663FD5A-37FF-412F-A89B-431953A5ACB5}" srcOrd="2" destOrd="0" presId="urn:microsoft.com/office/officeart/2005/8/layout/default"/>
    <dgm:cxn modelId="{A3568DD4-EFB2-4081-890E-0379E3120EC6}" type="presParOf" srcId="{46A1C575-DE29-4021-A28C-E1E7FA78085E}" destId="{99BC05A3-576D-4699-9A76-B11E8D8F78B3}" srcOrd="3" destOrd="0" presId="urn:microsoft.com/office/officeart/2005/8/layout/default"/>
    <dgm:cxn modelId="{21826A16-92A5-4389-9612-EA35330A9F30}" type="presParOf" srcId="{46A1C575-DE29-4021-A28C-E1E7FA78085E}" destId="{E98AF1CF-6DE9-466C-9D3D-A8E2A14D0065}" srcOrd="4" destOrd="0" presId="urn:microsoft.com/office/officeart/2005/8/layout/default"/>
    <dgm:cxn modelId="{C329E8AE-8B54-4680-8C6B-D14EE792AC30}" type="presParOf" srcId="{46A1C575-DE29-4021-A28C-E1E7FA78085E}" destId="{E74C1FBC-FBE8-445F-BEB7-616949A5FE7D}" srcOrd="5" destOrd="0" presId="urn:microsoft.com/office/officeart/2005/8/layout/default"/>
    <dgm:cxn modelId="{B4E401B0-CC86-40EA-8D96-928FCAC55F97}" type="presParOf" srcId="{46A1C575-DE29-4021-A28C-E1E7FA78085E}" destId="{5C2C88F2-76A5-43FC-BB33-76A32D394AB9}" srcOrd="6" destOrd="0" presId="urn:microsoft.com/office/officeart/2005/8/layout/default"/>
    <dgm:cxn modelId="{1348DE51-5AA9-4F76-A28A-A59821664FA9}" type="presParOf" srcId="{46A1C575-DE29-4021-A28C-E1E7FA78085E}" destId="{08EFF4B8-E91D-47BA-98FB-3476E0D44597}" srcOrd="7" destOrd="0" presId="urn:microsoft.com/office/officeart/2005/8/layout/default"/>
    <dgm:cxn modelId="{F7DFC3CD-42C7-4DE4-970B-3D5381AEE17F}" type="presParOf" srcId="{46A1C575-DE29-4021-A28C-E1E7FA78085E}" destId="{A755A4AA-12A1-4204-A77B-83105E44B560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0A7A3E-611A-4DE6-BE01-E82917ACC39F}" type="doc">
      <dgm:prSet loTypeId="urn:microsoft.com/office/officeart/2005/8/layout/default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182DDD4-7354-43FB-B60F-AC93871EF114}">
      <dgm:prSet phldrT="[Text]"/>
      <dgm:spPr/>
      <dgm:t>
        <a:bodyPr/>
        <a:lstStyle/>
        <a:p>
          <a:r>
            <a:rPr lang="en-US" b="1" dirty="0" smtClean="0"/>
            <a:t>Office Information System</a:t>
          </a:r>
          <a:endParaRPr lang="en-US" b="1" dirty="0"/>
        </a:p>
      </dgm:t>
    </dgm:pt>
    <dgm:pt modelId="{B981DC59-7827-4F21-9C5D-28A93ADF3BC7}" type="parTrans" cxnId="{962D0717-FDEF-4FA4-B018-6F9DC6B92D78}">
      <dgm:prSet/>
      <dgm:spPr/>
      <dgm:t>
        <a:bodyPr/>
        <a:lstStyle/>
        <a:p>
          <a:endParaRPr lang="en-US"/>
        </a:p>
      </dgm:t>
    </dgm:pt>
    <dgm:pt modelId="{EFB39487-B2BE-4DEF-B6C5-2D7490CCA8E8}" type="sibTrans" cxnId="{962D0717-FDEF-4FA4-B018-6F9DC6B92D78}">
      <dgm:prSet/>
      <dgm:spPr/>
      <dgm:t>
        <a:bodyPr/>
        <a:lstStyle/>
        <a:p>
          <a:endParaRPr lang="en-US"/>
        </a:p>
      </dgm:t>
    </dgm:pt>
    <dgm:pt modelId="{E2177A02-C3F0-4E7B-AD0F-DF432B2AA336}">
      <dgm:prSet phldrT="[Text]"/>
      <dgm:spPr/>
      <dgm:t>
        <a:bodyPr/>
        <a:lstStyle/>
        <a:p>
          <a:r>
            <a:rPr lang="en-US" b="1" dirty="0" smtClean="0"/>
            <a:t>Transaction Processing System</a:t>
          </a:r>
          <a:endParaRPr lang="en-US" b="1" dirty="0"/>
        </a:p>
      </dgm:t>
    </dgm:pt>
    <dgm:pt modelId="{3FBE63AB-A4D5-4823-8B5E-64D5E9DF4591}" type="parTrans" cxnId="{84D39CFC-C3E8-492F-95E7-9425BCCD998D}">
      <dgm:prSet/>
      <dgm:spPr/>
      <dgm:t>
        <a:bodyPr/>
        <a:lstStyle/>
        <a:p>
          <a:endParaRPr lang="en-US"/>
        </a:p>
      </dgm:t>
    </dgm:pt>
    <dgm:pt modelId="{FAF8D519-2E63-4DEC-B84B-73CDA5642121}" type="sibTrans" cxnId="{84D39CFC-C3E8-492F-95E7-9425BCCD998D}">
      <dgm:prSet/>
      <dgm:spPr/>
      <dgm:t>
        <a:bodyPr/>
        <a:lstStyle/>
        <a:p>
          <a:endParaRPr lang="en-US"/>
        </a:p>
      </dgm:t>
    </dgm:pt>
    <dgm:pt modelId="{F5CAEA7D-9958-4170-BE88-68141B15F7EF}">
      <dgm:prSet phldrT="[Text]"/>
      <dgm:spPr/>
      <dgm:t>
        <a:bodyPr/>
        <a:lstStyle/>
        <a:p>
          <a:r>
            <a:rPr lang="en-US" b="1" dirty="0" smtClean="0"/>
            <a:t>Management Information System</a:t>
          </a:r>
          <a:endParaRPr lang="en-US" b="1" dirty="0"/>
        </a:p>
      </dgm:t>
    </dgm:pt>
    <dgm:pt modelId="{E5956F45-DF37-4C1F-B49B-381A27E1C36D}" type="parTrans" cxnId="{E01BDF88-6D2B-4278-9858-0E916DC107DD}">
      <dgm:prSet/>
      <dgm:spPr/>
      <dgm:t>
        <a:bodyPr/>
        <a:lstStyle/>
        <a:p>
          <a:endParaRPr lang="en-US"/>
        </a:p>
      </dgm:t>
    </dgm:pt>
    <dgm:pt modelId="{D29E6207-1858-48A2-84B3-7B990907E17C}" type="sibTrans" cxnId="{E01BDF88-6D2B-4278-9858-0E916DC107DD}">
      <dgm:prSet/>
      <dgm:spPr/>
      <dgm:t>
        <a:bodyPr/>
        <a:lstStyle/>
        <a:p>
          <a:endParaRPr lang="en-US"/>
        </a:p>
      </dgm:t>
    </dgm:pt>
    <dgm:pt modelId="{BA1BA3A4-A2BF-42E9-AE95-1CD38194E9B6}">
      <dgm:prSet phldrT="[Text]"/>
      <dgm:spPr/>
      <dgm:t>
        <a:bodyPr/>
        <a:lstStyle/>
        <a:p>
          <a:r>
            <a:rPr lang="en-US" b="1" dirty="0" smtClean="0"/>
            <a:t>Decision Support System</a:t>
          </a:r>
          <a:endParaRPr lang="en-US" b="1" dirty="0"/>
        </a:p>
      </dgm:t>
    </dgm:pt>
    <dgm:pt modelId="{2D1112C4-871B-46EA-813E-B77E6E42AF56}" type="parTrans" cxnId="{DE23AAE6-6ECA-4A05-A9A3-0E66A1C39169}">
      <dgm:prSet/>
      <dgm:spPr/>
      <dgm:t>
        <a:bodyPr/>
        <a:lstStyle/>
        <a:p>
          <a:endParaRPr lang="en-US"/>
        </a:p>
      </dgm:t>
    </dgm:pt>
    <dgm:pt modelId="{6F6EBBEE-51BA-49B0-A1F1-FB71499D78B0}" type="sibTrans" cxnId="{DE23AAE6-6ECA-4A05-A9A3-0E66A1C39169}">
      <dgm:prSet/>
      <dgm:spPr/>
      <dgm:t>
        <a:bodyPr/>
        <a:lstStyle/>
        <a:p>
          <a:endParaRPr lang="en-US"/>
        </a:p>
      </dgm:t>
    </dgm:pt>
    <dgm:pt modelId="{A8334D03-84B1-463E-82A3-AF2FED081CEB}">
      <dgm:prSet phldrT="[Text]"/>
      <dgm:spPr/>
      <dgm:t>
        <a:bodyPr/>
        <a:lstStyle/>
        <a:p>
          <a:r>
            <a:rPr lang="en-US" b="1" dirty="0" smtClean="0"/>
            <a:t>Expert System</a:t>
          </a:r>
          <a:endParaRPr lang="en-US" b="1" dirty="0"/>
        </a:p>
      </dgm:t>
    </dgm:pt>
    <dgm:pt modelId="{23431FE6-9A85-46F9-BD9A-9CECE8F5B0C1}" type="parTrans" cxnId="{83DD7706-93BB-4D69-810C-A75F19D0D4FD}">
      <dgm:prSet/>
      <dgm:spPr/>
      <dgm:t>
        <a:bodyPr/>
        <a:lstStyle/>
        <a:p>
          <a:endParaRPr lang="en-US"/>
        </a:p>
      </dgm:t>
    </dgm:pt>
    <dgm:pt modelId="{7F82F3A9-00E9-4C60-B75D-D62666D5192C}" type="sibTrans" cxnId="{83DD7706-93BB-4D69-810C-A75F19D0D4FD}">
      <dgm:prSet/>
      <dgm:spPr/>
      <dgm:t>
        <a:bodyPr/>
        <a:lstStyle/>
        <a:p>
          <a:endParaRPr lang="en-US"/>
        </a:p>
      </dgm:t>
    </dgm:pt>
    <dgm:pt modelId="{0B47BCCA-A9F9-4F5E-8817-0DD5341D7353}" type="pres">
      <dgm:prSet presAssocID="{170A7A3E-611A-4DE6-BE01-E82917ACC3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0A095-F131-45AF-A383-4B71B8888CA3}" type="pres">
      <dgm:prSet presAssocID="{9182DDD4-7354-43FB-B60F-AC93871EF114}" presName="node" presStyleLbl="node1" presStyleIdx="0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45DE1EA1-191A-4240-9D07-5D78F3633A06}" type="pres">
      <dgm:prSet presAssocID="{EFB39487-B2BE-4DEF-B6C5-2D7490CCA8E8}" presName="sibTrans" presStyleCnt="0"/>
      <dgm:spPr/>
    </dgm:pt>
    <dgm:pt modelId="{7CB9724B-3221-4175-950E-EB3CD3C87A1D}" type="pres">
      <dgm:prSet presAssocID="{E2177A02-C3F0-4E7B-AD0F-DF432B2AA336}" presName="node" presStyleLbl="node1" presStyleIdx="1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08397BB1-B666-4BF0-81E0-E9E423C5BA4B}" type="pres">
      <dgm:prSet presAssocID="{FAF8D519-2E63-4DEC-B84B-73CDA5642121}" presName="sibTrans" presStyleCnt="0"/>
      <dgm:spPr/>
    </dgm:pt>
    <dgm:pt modelId="{726B51E4-1940-4A0B-B989-5808741450F5}" type="pres">
      <dgm:prSet presAssocID="{F5CAEA7D-9958-4170-BE88-68141B15F7EF}" presName="node" presStyleLbl="node1" presStyleIdx="2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614CDF4-D1C1-49E9-A0C3-85C3837A8761}" type="pres">
      <dgm:prSet presAssocID="{D29E6207-1858-48A2-84B3-7B990907E17C}" presName="sibTrans" presStyleCnt="0"/>
      <dgm:spPr/>
    </dgm:pt>
    <dgm:pt modelId="{88A805EA-EAC7-42E2-B3C5-C9E05B3A6F36}" type="pres">
      <dgm:prSet presAssocID="{BA1BA3A4-A2BF-42E9-AE95-1CD38194E9B6}" presName="node" presStyleLbl="node1" presStyleIdx="3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E079770B-6CFA-495E-A884-108FA55CE46E}" type="pres">
      <dgm:prSet presAssocID="{6F6EBBEE-51BA-49B0-A1F1-FB71499D78B0}" presName="sibTrans" presStyleCnt="0"/>
      <dgm:spPr/>
    </dgm:pt>
    <dgm:pt modelId="{DCF8C1B7-5790-4763-8006-C6788124912A}" type="pres">
      <dgm:prSet presAssocID="{A8334D03-84B1-463E-82A3-AF2FED081CEB}" presName="node" presStyleLbl="node1" presStyleIdx="4" presStyleCnt="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25507AC1-388C-4971-B6C6-FB50DAA5AF07}" type="presOf" srcId="{170A7A3E-611A-4DE6-BE01-E82917ACC39F}" destId="{0B47BCCA-A9F9-4F5E-8817-0DD5341D7353}" srcOrd="0" destOrd="0" presId="urn:microsoft.com/office/officeart/2005/8/layout/default"/>
    <dgm:cxn modelId="{83DD7706-93BB-4D69-810C-A75F19D0D4FD}" srcId="{170A7A3E-611A-4DE6-BE01-E82917ACC39F}" destId="{A8334D03-84B1-463E-82A3-AF2FED081CEB}" srcOrd="4" destOrd="0" parTransId="{23431FE6-9A85-46F9-BD9A-9CECE8F5B0C1}" sibTransId="{7F82F3A9-00E9-4C60-B75D-D62666D5192C}"/>
    <dgm:cxn modelId="{32A8AF43-0D3D-4B33-877F-42ECEF7B4849}" type="presOf" srcId="{A8334D03-84B1-463E-82A3-AF2FED081CEB}" destId="{DCF8C1B7-5790-4763-8006-C6788124912A}" srcOrd="0" destOrd="0" presId="urn:microsoft.com/office/officeart/2005/8/layout/default"/>
    <dgm:cxn modelId="{8F21FF05-01E8-4F77-8EA9-772291E3042D}" type="presOf" srcId="{BA1BA3A4-A2BF-42E9-AE95-1CD38194E9B6}" destId="{88A805EA-EAC7-42E2-B3C5-C9E05B3A6F36}" srcOrd="0" destOrd="0" presId="urn:microsoft.com/office/officeart/2005/8/layout/default"/>
    <dgm:cxn modelId="{DE23AAE6-6ECA-4A05-A9A3-0E66A1C39169}" srcId="{170A7A3E-611A-4DE6-BE01-E82917ACC39F}" destId="{BA1BA3A4-A2BF-42E9-AE95-1CD38194E9B6}" srcOrd="3" destOrd="0" parTransId="{2D1112C4-871B-46EA-813E-B77E6E42AF56}" sibTransId="{6F6EBBEE-51BA-49B0-A1F1-FB71499D78B0}"/>
    <dgm:cxn modelId="{E01BDF88-6D2B-4278-9858-0E916DC107DD}" srcId="{170A7A3E-611A-4DE6-BE01-E82917ACC39F}" destId="{F5CAEA7D-9958-4170-BE88-68141B15F7EF}" srcOrd="2" destOrd="0" parTransId="{E5956F45-DF37-4C1F-B49B-381A27E1C36D}" sibTransId="{D29E6207-1858-48A2-84B3-7B990907E17C}"/>
    <dgm:cxn modelId="{962D0717-FDEF-4FA4-B018-6F9DC6B92D78}" srcId="{170A7A3E-611A-4DE6-BE01-E82917ACC39F}" destId="{9182DDD4-7354-43FB-B60F-AC93871EF114}" srcOrd="0" destOrd="0" parTransId="{B981DC59-7827-4F21-9C5D-28A93ADF3BC7}" sibTransId="{EFB39487-B2BE-4DEF-B6C5-2D7490CCA8E8}"/>
    <dgm:cxn modelId="{6065F552-34D2-410D-86DC-DF0B14E9F3D5}" type="presOf" srcId="{9182DDD4-7354-43FB-B60F-AC93871EF114}" destId="{B440A095-F131-45AF-A383-4B71B8888CA3}" srcOrd="0" destOrd="0" presId="urn:microsoft.com/office/officeart/2005/8/layout/default"/>
    <dgm:cxn modelId="{BA51CBA6-0A0F-4DD7-91A7-4B2F27F0BC8D}" type="presOf" srcId="{F5CAEA7D-9958-4170-BE88-68141B15F7EF}" destId="{726B51E4-1940-4A0B-B989-5808741450F5}" srcOrd="0" destOrd="0" presId="urn:microsoft.com/office/officeart/2005/8/layout/default"/>
    <dgm:cxn modelId="{84D39CFC-C3E8-492F-95E7-9425BCCD998D}" srcId="{170A7A3E-611A-4DE6-BE01-E82917ACC39F}" destId="{E2177A02-C3F0-4E7B-AD0F-DF432B2AA336}" srcOrd="1" destOrd="0" parTransId="{3FBE63AB-A4D5-4823-8B5E-64D5E9DF4591}" sibTransId="{FAF8D519-2E63-4DEC-B84B-73CDA5642121}"/>
    <dgm:cxn modelId="{125F2835-A08F-48E6-B57F-F256694832C1}" type="presOf" srcId="{E2177A02-C3F0-4E7B-AD0F-DF432B2AA336}" destId="{7CB9724B-3221-4175-950E-EB3CD3C87A1D}" srcOrd="0" destOrd="0" presId="urn:microsoft.com/office/officeart/2005/8/layout/default"/>
    <dgm:cxn modelId="{682CE1A9-FE66-4F18-BBDB-277D90E7B0B8}" type="presParOf" srcId="{0B47BCCA-A9F9-4F5E-8817-0DD5341D7353}" destId="{B440A095-F131-45AF-A383-4B71B8888CA3}" srcOrd="0" destOrd="0" presId="urn:microsoft.com/office/officeart/2005/8/layout/default"/>
    <dgm:cxn modelId="{E71F599C-BD8A-4C7E-8C6F-061AD91F3FAA}" type="presParOf" srcId="{0B47BCCA-A9F9-4F5E-8817-0DD5341D7353}" destId="{45DE1EA1-191A-4240-9D07-5D78F3633A06}" srcOrd="1" destOrd="0" presId="urn:microsoft.com/office/officeart/2005/8/layout/default"/>
    <dgm:cxn modelId="{EFBA520A-D643-490C-BE39-6C9ACA384249}" type="presParOf" srcId="{0B47BCCA-A9F9-4F5E-8817-0DD5341D7353}" destId="{7CB9724B-3221-4175-950E-EB3CD3C87A1D}" srcOrd="2" destOrd="0" presId="urn:microsoft.com/office/officeart/2005/8/layout/default"/>
    <dgm:cxn modelId="{AEC041C2-4281-42F9-9E66-E362E6D59F01}" type="presParOf" srcId="{0B47BCCA-A9F9-4F5E-8817-0DD5341D7353}" destId="{08397BB1-B666-4BF0-81E0-E9E423C5BA4B}" srcOrd="3" destOrd="0" presId="urn:microsoft.com/office/officeart/2005/8/layout/default"/>
    <dgm:cxn modelId="{3BA7AEF8-7BBD-40FA-AD3C-CD7DD27AD943}" type="presParOf" srcId="{0B47BCCA-A9F9-4F5E-8817-0DD5341D7353}" destId="{726B51E4-1940-4A0B-B989-5808741450F5}" srcOrd="4" destOrd="0" presId="urn:microsoft.com/office/officeart/2005/8/layout/default"/>
    <dgm:cxn modelId="{4A4031EC-3928-4889-9B48-D0E359E4D7B0}" type="presParOf" srcId="{0B47BCCA-A9F9-4F5E-8817-0DD5341D7353}" destId="{A614CDF4-D1C1-49E9-A0C3-85C3837A8761}" srcOrd="5" destOrd="0" presId="urn:microsoft.com/office/officeart/2005/8/layout/default"/>
    <dgm:cxn modelId="{339DA6FA-EE70-47A2-9B24-A1E58963D944}" type="presParOf" srcId="{0B47BCCA-A9F9-4F5E-8817-0DD5341D7353}" destId="{88A805EA-EAC7-42E2-B3C5-C9E05B3A6F36}" srcOrd="6" destOrd="0" presId="urn:microsoft.com/office/officeart/2005/8/layout/default"/>
    <dgm:cxn modelId="{3435E20E-F584-4CF3-AC42-4235A31737C6}" type="presParOf" srcId="{0B47BCCA-A9F9-4F5E-8817-0DD5341D7353}" destId="{E079770B-6CFA-495E-A884-108FA55CE46E}" srcOrd="7" destOrd="0" presId="urn:microsoft.com/office/officeart/2005/8/layout/default"/>
    <dgm:cxn modelId="{C3EE6D5C-6F0C-41F1-A8D8-BBC9612438DE}" type="presParOf" srcId="{0B47BCCA-A9F9-4F5E-8817-0DD5341D7353}" destId="{DCF8C1B7-5790-4763-8006-C6788124912A}" srcOrd="8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29C3AA-01FD-4F5F-A052-F60142659C0D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F35CA8D-987E-4685-B527-3010EFC6CE29}">
      <dgm:prSet phldrT="[Text]"/>
      <dgm:spPr/>
      <dgm:t>
        <a:bodyPr/>
        <a:lstStyle/>
        <a:p>
          <a:r>
            <a:rPr lang="en-US" dirty="0" smtClean="0"/>
            <a:t>Integrated Information Systems</a:t>
          </a:r>
          <a:endParaRPr lang="en-US" dirty="0"/>
        </a:p>
      </dgm:t>
    </dgm:pt>
    <dgm:pt modelId="{C18BFF71-1875-47A0-A92C-8C998463FEE6}" type="parTrans" cxnId="{5A797FB5-A6E4-4D2F-A78C-8333EAA90C74}">
      <dgm:prSet/>
      <dgm:spPr/>
      <dgm:t>
        <a:bodyPr/>
        <a:lstStyle/>
        <a:p>
          <a:endParaRPr lang="en-US"/>
        </a:p>
      </dgm:t>
    </dgm:pt>
    <dgm:pt modelId="{4BD80D9A-A6F8-4721-B1AD-824F0FE65AB5}" type="sibTrans" cxnId="{5A797FB5-A6E4-4D2F-A78C-8333EAA90C74}">
      <dgm:prSet/>
      <dgm:spPr/>
      <dgm:t>
        <a:bodyPr/>
        <a:lstStyle/>
        <a:p>
          <a:endParaRPr lang="en-US"/>
        </a:p>
      </dgm:t>
    </dgm:pt>
    <dgm:pt modelId="{C9706F93-1AFE-4C38-86C9-AAE277C91E0F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Customer relationship management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manages information about customers, interactions with customers, past purchases, and interests</a:t>
          </a:r>
          <a:endParaRPr lang="en-US" b="1" dirty="0"/>
        </a:p>
      </dgm:t>
    </dgm:pt>
    <dgm:pt modelId="{B8A6BF65-344B-4379-AF40-C1C5D95D889E}" type="parTrans" cxnId="{7DB17E5A-6C61-4077-8E02-94A9DDDF915C}">
      <dgm:prSet/>
      <dgm:spPr/>
      <dgm:t>
        <a:bodyPr/>
        <a:lstStyle/>
        <a:p>
          <a:endParaRPr lang="en-US"/>
        </a:p>
      </dgm:t>
    </dgm:pt>
    <dgm:pt modelId="{72E5947E-56FD-49B9-895A-FF19357F984B}" type="sibTrans" cxnId="{7DB17E5A-6C61-4077-8E02-94A9DDDF915C}">
      <dgm:prSet/>
      <dgm:spPr/>
      <dgm:t>
        <a:bodyPr/>
        <a:lstStyle/>
        <a:p>
          <a:endParaRPr lang="en-US"/>
        </a:p>
      </dgm:t>
    </dgm:pt>
    <dgm:pt modelId="{D211BB75-167F-46AC-A224-91FABD590888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Enterprise resource planning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provides centralized, integrated software to help manage and coordinate ongoing activities</a:t>
          </a:r>
          <a:endParaRPr lang="en-US" b="1" dirty="0"/>
        </a:p>
      </dgm:t>
    </dgm:pt>
    <dgm:pt modelId="{FC63707D-16B7-4015-B9C7-C51D66A2364B}" type="parTrans" cxnId="{8C3BCEA0-9A10-47C2-B68F-12F1C3CAAFC8}">
      <dgm:prSet/>
      <dgm:spPr/>
    </dgm:pt>
    <dgm:pt modelId="{DE514B83-95C8-4CF4-8611-4323CE91EF56}" type="sibTrans" cxnId="{8C3BCEA0-9A10-47C2-B68F-12F1C3CAAFC8}">
      <dgm:prSet/>
      <dgm:spPr/>
    </dgm:pt>
    <dgm:pt modelId="{A991050C-7ABC-4E54-A509-428372DF7B2A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Content management systems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are information systems that combine databases, software, and procedures</a:t>
          </a:r>
          <a:endParaRPr lang="en-US" b="1" dirty="0"/>
        </a:p>
      </dgm:t>
    </dgm:pt>
    <dgm:pt modelId="{31F34A60-462B-42D7-A7A4-52AD3EE70B96}" type="parTrans" cxnId="{729DD76F-B6D5-4F10-ACCD-5B3D73E85F24}">
      <dgm:prSet/>
      <dgm:spPr/>
    </dgm:pt>
    <dgm:pt modelId="{6B2F4857-DB44-4C79-8C0E-83AFCA2E547A}" type="sibTrans" cxnId="{729DD76F-B6D5-4F10-ACCD-5B3D73E85F24}">
      <dgm:prSet/>
      <dgm:spPr/>
    </dgm:pt>
    <dgm:pt modelId="{6043110F-DC86-47A1-92B6-6D8E03D0F499}" type="pres">
      <dgm:prSet presAssocID="{AB29C3AA-01FD-4F5F-A052-F60142659C0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06FAF-89BF-40A6-80CD-550B1A277151}" type="pres">
      <dgm:prSet presAssocID="{FF35CA8D-987E-4685-B527-3010EFC6CE29}" presName="roof" presStyleLbl="dkBgShp" presStyleIdx="0" presStyleCnt="2"/>
      <dgm:spPr/>
      <dgm:t>
        <a:bodyPr/>
        <a:lstStyle/>
        <a:p>
          <a:endParaRPr lang="en-US"/>
        </a:p>
      </dgm:t>
    </dgm:pt>
    <dgm:pt modelId="{03D56447-17FB-4C31-8E13-24BA07A989E8}" type="pres">
      <dgm:prSet presAssocID="{FF35CA8D-987E-4685-B527-3010EFC6CE29}" presName="pillars" presStyleCnt="0"/>
      <dgm:spPr/>
    </dgm:pt>
    <dgm:pt modelId="{9DD1B969-34FA-433D-905F-2AE20EC53C20}" type="pres">
      <dgm:prSet presAssocID="{FF35CA8D-987E-4685-B527-3010EFC6CE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862EC-3DD9-4AB1-953B-F59603E6E162}" type="pres">
      <dgm:prSet presAssocID="{D211BB75-167F-46AC-A224-91FABD59088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26767-B956-40E3-82F7-80F0302AA990}" type="pres">
      <dgm:prSet presAssocID="{A991050C-7ABC-4E54-A509-428372DF7B2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6D4BA-B398-45FB-9A23-C612E290D3A9}" type="pres">
      <dgm:prSet presAssocID="{FF35CA8D-987E-4685-B527-3010EFC6CE29}" presName="base" presStyleLbl="dkBgShp" presStyleIdx="1" presStyleCnt="2"/>
      <dgm:spPr/>
    </dgm:pt>
  </dgm:ptLst>
  <dgm:cxnLst>
    <dgm:cxn modelId="{E3784C54-B58C-4200-BFF1-8706C011D582}" type="presOf" srcId="{C9706F93-1AFE-4C38-86C9-AAE277C91E0F}" destId="{9DD1B969-34FA-433D-905F-2AE20EC53C20}" srcOrd="0" destOrd="0" presId="urn:microsoft.com/office/officeart/2005/8/layout/hList3"/>
    <dgm:cxn modelId="{2B794A0E-D678-447B-9883-62EAC507E640}" type="presOf" srcId="{AB29C3AA-01FD-4F5F-A052-F60142659C0D}" destId="{6043110F-DC86-47A1-92B6-6D8E03D0F499}" srcOrd="0" destOrd="0" presId="urn:microsoft.com/office/officeart/2005/8/layout/hList3"/>
    <dgm:cxn modelId="{729DD76F-B6D5-4F10-ACCD-5B3D73E85F24}" srcId="{FF35CA8D-987E-4685-B527-3010EFC6CE29}" destId="{A991050C-7ABC-4E54-A509-428372DF7B2A}" srcOrd="2" destOrd="0" parTransId="{31F34A60-462B-42D7-A7A4-52AD3EE70B96}" sibTransId="{6B2F4857-DB44-4C79-8C0E-83AFCA2E547A}"/>
    <dgm:cxn modelId="{8C3BCEA0-9A10-47C2-B68F-12F1C3CAAFC8}" srcId="{FF35CA8D-987E-4685-B527-3010EFC6CE29}" destId="{D211BB75-167F-46AC-A224-91FABD590888}" srcOrd="1" destOrd="0" parTransId="{FC63707D-16B7-4015-B9C7-C51D66A2364B}" sibTransId="{DE514B83-95C8-4CF4-8611-4323CE91EF56}"/>
    <dgm:cxn modelId="{7DB17E5A-6C61-4077-8E02-94A9DDDF915C}" srcId="{FF35CA8D-987E-4685-B527-3010EFC6CE29}" destId="{C9706F93-1AFE-4C38-86C9-AAE277C91E0F}" srcOrd="0" destOrd="0" parTransId="{B8A6BF65-344B-4379-AF40-C1C5D95D889E}" sibTransId="{72E5947E-56FD-49B9-895A-FF19357F984B}"/>
    <dgm:cxn modelId="{5A797FB5-A6E4-4D2F-A78C-8333EAA90C74}" srcId="{AB29C3AA-01FD-4F5F-A052-F60142659C0D}" destId="{FF35CA8D-987E-4685-B527-3010EFC6CE29}" srcOrd="0" destOrd="0" parTransId="{C18BFF71-1875-47A0-A92C-8C998463FEE6}" sibTransId="{4BD80D9A-A6F8-4721-B1AD-824F0FE65AB5}"/>
    <dgm:cxn modelId="{23F3FEA6-8CBF-4F78-A9A2-C72EB7D31EB0}" type="presOf" srcId="{FF35CA8D-987E-4685-B527-3010EFC6CE29}" destId="{83106FAF-89BF-40A6-80CD-550B1A277151}" srcOrd="0" destOrd="0" presId="urn:microsoft.com/office/officeart/2005/8/layout/hList3"/>
    <dgm:cxn modelId="{FDB4C230-05F9-42AD-8CAB-57E155FAA9F6}" type="presOf" srcId="{A991050C-7ABC-4E54-A509-428372DF7B2A}" destId="{64C26767-B956-40E3-82F7-80F0302AA990}" srcOrd="0" destOrd="0" presId="urn:microsoft.com/office/officeart/2005/8/layout/hList3"/>
    <dgm:cxn modelId="{F4B74A1B-8AC6-47BD-8AF9-C6DCE69B635B}" type="presOf" srcId="{D211BB75-167F-46AC-A224-91FABD590888}" destId="{1E1862EC-3DD9-4AB1-953B-F59603E6E162}" srcOrd="0" destOrd="0" presId="urn:microsoft.com/office/officeart/2005/8/layout/hList3"/>
    <dgm:cxn modelId="{3A3A344B-5DF0-4005-85F5-9474279BFEC3}" type="presParOf" srcId="{6043110F-DC86-47A1-92B6-6D8E03D0F499}" destId="{83106FAF-89BF-40A6-80CD-550B1A277151}" srcOrd="0" destOrd="0" presId="urn:microsoft.com/office/officeart/2005/8/layout/hList3"/>
    <dgm:cxn modelId="{739B9757-69CE-4A42-9258-D7DD335CC7B7}" type="presParOf" srcId="{6043110F-DC86-47A1-92B6-6D8E03D0F499}" destId="{03D56447-17FB-4C31-8E13-24BA07A989E8}" srcOrd="1" destOrd="0" presId="urn:microsoft.com/office/officeart/2005/8/layout/hList3"/>
    <dgm:cxn modelId="{78B27231-C3FA-410D-8AAE-053BD61379B4}" type="presParOf" srcId="{03D56447-17FB-4C31-8E13-24BA07A989E8}" destId="{9DD1B969-34FA-433D-905F-2AE20EC53C20}" srcOrd="0" destOrd="0" presId="urn:microsoft.com/office/officeart/2005/8/layout/hList3"/>
    <dgm:cxn modelId="{42FCF176-6EA8-4019-A020-1B51CA66A70F}" type="presParOf" srcId="{03D56447-17FB-4C31-8E13-24BA07A989E8}" destId="{1E1862EC-3DD9-4AB1-953B-F59603E6E162}" srcOrd="1" destOrd="0" presId="urn:microsoft.com/office/officeart/2005/8/layout/hList3"/>
    <dgm:cxn modelId="{9E22408C-F49D-4DB2-B6A5-EF6D577C8001}" type="presParOf" srcId="{03D56447-17FB-4C31-8E13-24BA07A989E8}" destId="{64C26767-B956-40E3-82F7-80F0302AA990}" srcOrd="2" destOrd="0" presId="urn:microsoft.com/office/officeart/2005/8/layout/hList3"/>
    <dgm:cxn modelId="{E99F3F51-BEBC-4321-8516-C78C9CBD8284}" type="presParOf" srcId="{6043110F-DC86-47A1-92B6-6D8E03D0F499}" destId="{39D6D4BA-B398-45FB-9A23-C612E290D3A9}" srcOrd="2" destOrd="0" presId="urn:microsoft.com/office/officeart/2005/8/layout/h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197239-8127-4594-ACD0-6C78E42F5D1D}" type="doc">
      <dgm:prSet loTypeId="urn:microsoft.com/office/officeart/2005/8/layout/defaul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33332D3-8223-4003-A809-906C1BD79DD2}">
      <dgm:prSet phldrT="[Text]"/>
      <dgm:spPr/>
      <dgm:t>
        <a:bodyPr/>
        <a:lstStyle/>
        <a:p>
          <a:r>
            <a:rPr lang="en-US" dirty="0" smtClean="0"/>
            <a:t>Portals</a:t>
          </a:r>
          <a:endParaRPr lang="en-US" dirty="0"/>
        </a:p>
      </dgm:t>
    </dgm:pt>
    <dgm:pt modelId="{659F90A8-3BE6-46BE-B9C1-F1BA7A556B6D}" type="parTrans" cxnId="{BA889EA2-B1BB-4489-9083-BDB4B5DC8C28}">
      <dgm:prSet/>
      <dgm:spPr/>
      <dgm:t>
        <a:bodyPr/>
        <a:lstStyle/>
        <a:p>
          <a:endParaRPr lang="en-US"/>
        </a:p>
      </dgm:t>
    </dgm:pt>
    <dgm:pt modelId="{F39C0C5D-92EC-4ADA-9654-3A099ADE4592}" type="sibTrans" cxnId="{BA889EA2-B1BB-4489-9083-BDB4B5DC8C28}">
      <dgm:prSet/>
      <dgm:spPr/>
      <dgm:t>
        <a:bodyPr/>
        <a:lstStyle/>
        <a:p>
          <a:endParaRPr lang="en-US"/>
        </a:p>
      </dgm:t>
    </dgm:pt>
    <dgm:pt modelId="{65526B9F-8BAE-45F9-B20A-E0C05C477B12}">
      <dgm:prSet phldrT="[Text]"/>
      <dgm:spPr/>
      <dgm:t>
        <a:bodyPr/>
        <a:lstStyle/>
        <a:p>
          <a:r>
            <a:rPr lang="en-US" dirty="0" smtClean="0"/>
            <a:t>Data warehouses</a:t>
          </a:r>
          <a:endParaRPr lang="en-US" dirty="0"/>
        </a:p>
      </dgm:t>
    </dgm:pt>
    <dgm:pt modelId="{50A31F42-0E53-4CBB-9DD6-203DD5A11A2D}" type="parTrans" cxnId="{2AE6F101-23F0-4836-B7A8-5AE8C633CE59}">
      <dgm:prSet/>
      <dgm:spPr/>
      <dgm:t>
        <a:bodyPr/>
        <a:lstStyle/>
        <a:p>
          <a:endParaRPr lang="en-US"/>
        </a:p>
      </dgm:t>
    </dgm:pt>
    <dgm:pt modelId="{D2D28FF9-3DF1-4854-9873-3F5048A95533}" type="sibTrans" cxnId="{2AE6F101-23F0-4836-B7A8-5AE8C633CE59}">
      <dgm:prSet/>
      <dgm:spPr/>
      <dgm:t>
        <a:bodyPr/>
        <a:lstStyle/>
        <a:p>
          <a:endParaRPr lang="en-US"/>
        </a:p>
      </dgm:t>
    </dgm:pt>
    <dgm:pt modelId="{AFFFAF19-88C6-43C3-BDB0-5CE1E331C4EE}">
      <dgm:prSet phldrT="[Text]"/>
      <dgm:spPr/>
      <dgm:t>
        <a:bodyPr/>
        <a:lstStyle/>
        <a:p>
          <a:r>
            <a:rPr lang="en-US" dirty="0" smtClean="0"/>
            <a:t>Electronic data interchange</a:t>
          </a:r>
          <a:endParaRPr lang="en-US" dirty="0"/>
        </a:p>
      </dgm:t>
    </dgm:pt>
    <dgm:pt modelId="{3E68E3B7-C89D-4481-BF2B-9984E9847644}" type="parTrans" cxnId="{B13CDD3A-3981-4EA3-B1D8-554B1987A6B6}">
      <dgm:prSet/>
      <dgm:spPr/>
      <dgm:t>
        <a:bodyPr/>
        <a:lstStyle/>
        <a:p>
          <a:endParaRPr lang="en-US"/>
        </a:p>
      </dgm:t>
    </dgm:pt>
    <dgm:pt modelId="{75A036F4-1E9F-4174-9901-816B5C884065}" type="sibTrans" cxnId="{B13CDD3A-3981-4EA3-B1D8-554B1987A6B6}">
      <dgm:prSet/>
      <dgm:spPr/>
      <dgm:t>
        <a:bodyPr/>
        <a:lstStyle/>
        <a:p>
          <a:endParaRPr lang="en-US"/>
        </a:p>
      </dgm:t>
    </dgm:pt>
    <dgm:pt modelId="{2FA99E98-681F-414F-A4CB-11CB9B88FBDA}">
      <dgm:prSet phldrT="[Text]"/>
      <dgm:spPr/>
      <dgm:t>
        <a:bodyPr/>
        <a:lstStyle/>
        <a:p>
          <a:r>
            <a:rPr lang="en-US" dirty="0" smtClean="0"/>
            <a:t>Extranets</a:t>
          </a:r>
          <a:endParaRPr lang="en-US" dirty="0"/>
        </a:p>
      </dgm:t>
    </dgm:pt>
    <dgm:pt modelId="{A923305A-87DC-4524-92A7-0FCBCDAF64C0}" type="parTrans" cxnId="{80B2A16D-504B-49CD-9E64-E62E5898B1EA}">
      <dgm:prSet/>
      <dgm:spPr/>
      <dgm:t>
        <a:bodyPr/>
        <a:lstStyle/>
        <a:p>
          <a:endParaRPr lang="en-US"/>
        </a:p>
      </dgm:t>
    </dgm:pt>
    <dgm:pt modelId="{70056B8C-0A25-4433-80C7-3A531B00F179}" type="sibTrans" cxnId="{80B2A16D-504B-49CD-9E64-E62E5898B1EA}">
      <dgm:prSet/>
      <dgm:spPr/>
      <dgm:t>
        <a:bodyPr/>
        <a:lstStyle/>
        <a:p>
          <a:endParaRPr lang="en-US"/>
        </a:p>
      </dgm:t>
    </dgm:pt>
    <dgm:pt modelId="{775229DD-CC90-4D19-A01C-C1346F480EAF}">
      <dgm:prSet phldrT="[Text]"/>
      <dgm:spPr/>
      <dgm:t>
        <a:bodyPr/>
        <a:lstStyle/>
        <a:p>
          <a:r>
            <a:rPr lang="en-US" dirty="0" smtClean="0"/>
            <a:t>Web services</a:t>
          </a:r>
          <a:endParaRPr lang="en-US" dirty="0"/>
        </a:p>
      </dgm:t>
    </dgm:pt>
    <dgm:pt modelId="{8033A748-7F4A-4A0C-AA41-7B076E3C0458}" type="parTrans" cxnId="{66D77566-4BF5-40B6-A391-F53135125346}">
      <dgm:prSet/>
      <dgm:spPr/>
      <dgm:t>
        <a:bodyPr/>
        <a:lstStyle/>
        <a:p>
          <a:endParaRPr lang="en-US"/>
        </a:p>
      </dgm:t>
    </dgm:pt>
    <dgm:pt modelId="{DFDD9741-4887-471E-A8A5-E7385E86D54B}" type="sibTrans" cxnId="{66D77566-4BF5-40B6-A391-F53135125346}">
      <dgm:prSet/>
      <dgm:spPr/>
      <dgm:t>
        <a:bodyPr/>
        <a:lstStyle/>
        <a:p>
          <a:endParaRPr lang="en-US"/>
        </a:p>
      </dgm:t>
    </dgm:pt>
    <dgm:pt modelId="{58EF347E-072B-4CBE-BFA0-2DBB6E2FE88B}">
      <dgm:prSet phldrT="[Text]"/>
      <dgm:spPr/>
      <dgm:t>
        <a:bodyPr/>
        <a:lstStyle/>
        <a:p>
          <a:r>
            <a:rPr lang="en-US" dirty="0" smtClean="0"/>
            <a:t>Document management systems</a:t>
          </a:r>
          <a:endParaRPr lang="en-US" dirty="0"/>
        </a:p>
      </dgm:t>
    </dgm:pt>
    <dgm:pt modelId="{6B7CF03C-7D7F-4C73-9EE4-5CFF19BC6C59}" type="parTrans" cxnId="{D2E1851F-A9C0-4810-8DAB-54761E44C25D}">
      <dgm:prSet/>
      <dgm:spPr/>
      <dgm:t>
        <a:bodyPr/>
        <a:lstStyle/>
        <a:p>
          <a:endParaRPr lang="en-US"/>
        </a:p>
      </dgm:t>
    </dgm:pt>
    <dgm:pt modelId="{2E5BC9B2-DF37-4A14-967E-674097BD0F75}" type="sibTrans" cxnId="{D2E1851F-A9C0-4810-8DAB-54761E44C25D}">
      <dgm:prSet/>
      <dgm:spPr/>
      <dgm:t>
        <a:bodyPr/>
        <a:lstStyle/>
        <a:p>
          <a:endParaRPr lang="en-US"/>
        </a:p>
      </dgm:t>
    </dgm:pt>
    <dgm:pt modelId="{E9CC8EF4-06FE-4A42-B3B4-F3E431DD4CAF}">
      <dgm:prSet phldrT="[Text]"/>
      <dgm:spPr/>
      <dgm:t>
        <a:bodyPr/>
        <a:lstStyle/>
        <a:p>
          <a:r>
            <a:rPr lang="en-US" dirty="0" smtClean="0"/>
            <a:t>Workflow</a:t>
          </a:r>
          <a:endParaRPr lang="en-US" dirty="0"/>
        </a:p>
      </dgm:t>
    </dgm:pt>
    <dgm:pt modelId="{37D1B046-9CF1-4F3C-AA30-9D5ACE473E90}" type="parTrans" cxnId="{F50C6E9B-B6C7-4EE8-85F7-4F90BAC3CC0C}">
      <dgm:prSet/>
      <dgm:spPr/>
      <dgm:t>
        <a:bodyPr/>
        <a:lstStyle/>
        <a:p>
          <a:endParaRPr lang="en-US"/>
        </a:p>
      </dgm:t>
    </dgm:pt>
    <dgm:pt modelId="{4D9FFAFE-384D-4341-8ABC-84BB63F839B9}" type="sibTrans" cxnId="{F50C6E9B-B6C7-4EE8-85F7-4F90BAC3CC0C}">
      <dgm:prSet/>
      <dgm:spPr/>
      <dgm:t>
        <a:bodyPr/>
        <a:lstStyle/>
        <a:p>
          <a:endParaRPr lang="en-US"/>
        </a:p>
      </dgm:t>
    </dgm:pt>
    <dgm:pt modelId="{B6CB85DD-77F0-4E1C-8D2C-FA3781E6C41B}">
      <dgm:prSet phldrT="[Text]"/>
      <dgm:spPr/>
      <dgm:t>
        <a:bodyPr/>
        <a:lstStyle/>
        <a:p>
          <a:r>
            <a:rPr lang="en-US" dirty="0" smtClean="0"/>
            <a:t>Virtual private networks</a:t>
          </a:r>
          <a:endParaRPr lang="en-US" dirty="0"/>
        </a:p>
      </dgm:t>
    </dgm:pt>
    <dgm:pt modelId="{399344AD-16DB-4F14-B40F-F95DC53B5828}" type="parTrans" cxnId="{88060D9C-E1E1-420C-98A9-241645AC0B52}">
      <dgm:prSet/>
      <dgm:spPr/>
      <dgm:t>
        <a:bodyPr/>
        <a:lstStyle/>
        <a:p>
          <a:endParaRPr lang="en-US"/>
        </a:p>
      </dgm:t>
    </dgm:pt>
    <dgm:pt modelId="{A6B9C487-B6C7-431D-8CD3-0BA213C6598F}" type="sibTrans" cxnId="{88060D9C-E1E1-420C-98A9-241645AC0B52}">
      <dgm:prSet/>
      <dgm:spPr/>
      <dgm:t>
        <a:bodyPr/>
        <a:lstStyle/>
        <a:p>
          <a:endParaRPr lang="en-US"/>
        </a:p>
      </dgm:t>
    </dgm:pt>
    <dgm:pt modelId="{9C9E1E0F-DBC7-4000-AF42-FBD074E8B5B0}" type="pres">
      <dgm:prSet presAssocID="{51197239-8127-4594-ACD0-6C78E42F5D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F76A55-794E-48C5-8A53-F13337CAA5F1}" type="pres">
      <dgm:prSet presAssocID="{233332D3-8223-4003-A809-906C1BD79DD2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66A9C71-31C1-413F-9A27-9C3828062A9E}" type="pres">
      <dgm:prSet presAssocID="{F39C0C5D-92EC-4ADA-9654-3A099ADE4592}" presName="sibTrans" presStyleCnt="0"/>
      <dgm:spPr/>
    </dgm:pt>
    <dgm:pt modelId="{97AEEA65-0C5D-4A58-813D-71FFB0A37B41}" type="pres">
      <dgm:prSet presAssocID="{65526B9F-8BAE-45F9-B20A-E0C05C477B1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13E99D74-BC0F-4437-896E-C1EAE7DE6033}" type="pres">
      <dgm:prSet presAssocID="{D2D28FF9-3DF1-4854-9873-3F5048A95533}" presName="sibTrans" presStyleCnt="0"/>
      <dgm:spPr/>
    </dgm:pt>
    <dgm:pt modelId="{0C0CDCF8-3C54-497F-B5AF-A895A825C725}" type="pres">
      <dgm:prSet presAssocID="{AFFFAF19-88C6-43C3-BDB0-5CE1E331C4EE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A94FF02-AB20-4C0E-A85E-75C7411B0CE5}" type="pres">
      <dgm:prSet presAssocID="{75A036F4-1E9F-4174-9901-816B5C884065}" presName="sibTrans" presStyleCnt="0"/>
      <dgm:spPr/>
    </dgm:pt>
    <dgm:pt modelId="{7539130D-33EE-42B3-B7A6-A332C6F7B84A}" type="pres">
      <dgm:prSet presAssocID="{2FA99E98-681F-414F-A4CB-11CB9B88FBDA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5B6B0DA-DC8F-4769-A1B9-53E843A88588}" type="pres">
      <dgm:prSet presAssocID="{70056B8C-0A25-4433-80C7-3A531B00F179}" presName="sibTrans" presStyleCnt="0"/>
      <dgm:spPr/>
    </dgm:pt>
    <dgm:pt modelId="{C9100523-2460-47C6-B3F1-BD0B056A772F}" type="pres">
      <dgm:prSet presAssocID="{775229DD-CC90-4D19-A01C-C1346F480EAF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B174CFA-598E-45A4-AB6D-1EB19D59FA8F}" type="pres">
      <dgm:prSet presAssocID="{DFDD9741-4887-471E-A8A5-E7385E86D54B}" presName="sibTrans" presStyleCnt="0"/>
      <dgm:spPr/>
    </dgm:pt>
    <dgm:pt modelId="{50389749-9D0F-45F1-8A76-420469AD9AF3}" type="pres">
      <dgm:prSet presAssocID="{58EF347E-072B-4CBE-BFA0-2DBB6E2FE88B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4F6E71C-F89C-402B-9B5B-DCD2FDA507D9}" type="pres">
      <dgm:prSet presAssocID="{2E5BC9B2-DF37-4A14-967E-674097BD0F75}" presName="sibTrans" presStyleCnt="0"/>
      <dgm:spPr/>
    </dgm:pt>
    <dgm:pt modelId="{A94A463B-15C6-47F1-91A5-D74CAFFABDF9}" type="pres">
      <dgm:prSet presAssocID="{E9CC8EF4-06FE-4A42-B3B4-F3E431DD4CAF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6C63151-8F96-4DAD-96A7-046651EE8413}" type="pres">
      <dgm:prSet presAssocID="{4D9FFAFE-384D-4341-8ABC-84BB63F839B9}" presName="sibTrans" presStyleCnt="0"/>
      <dgm:spPr/>
    </dgm:pt>
    <dgm:pt modelId="{9685EF4C-0C0C-4342-809C-EC6836CA7635}" type="pres">
      <dgm:prSet presAssocID="{B6CB85DD-77F0-4E1C-8D2C-FA3781E6C41B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80B2A16D-504B-49CD-9E64-E62E5898B1EA}" srcId="{51197239-8127-4594-ACD0-6C78E42F5D1D}" destId="{2FA99E98-681F-414F-A4CB-11CB9B88FBDA}" srcOrd="3" destOrd="0" parTransId="{A923305A-87DC-4524-92A7-0FCBCDAF64C0}" sibTransId="{70056B8C-0A25-4433-80C7-3A531B00F179}"/>
    <dgm:cxn modelId="{CC05AD57-12B9-4C62-9CB0-FC94AC468A35}" type="presOf" srcId="{B6CB85DD-77F0-4E1C-8D2C-FA3781E6C41B}" destId="{9685EF4C-0C0C-4342-809C-EC6836CA7635}" srcOrd="0" destOrd="0" presId="urn:microsoft.com/office/officeart/2005/8/layout/default"/>
    <dgm:cxn modelId="{32189F88-C2EE-4849-BBB7-2A69B5FE0A25}" type="presOf" srcId="{233332D3-8223-4003-A809-906C1BD79DD2}" destId="{86F76A55-794E-48C5-8A53-F13337CAA5F1}" srcOrd="0" destOrd="0" presId="urn:microsoft.com/office/officeart/2005/8/layout/default"/>
    <dgm:cxn modelId="{2AE6F101-23F0-4836-B7A8-5AE8C633CE59}" srcId="{51197239-8127-4594-ACD0-6C78E42F5D1D}" destId="{65526B9F-8BAE-45F9-B20A-E0C05C477B12}" srcOrd="1" destOrd="0" parTransId="{50A31F42-0E53-4CBB-9DD6-203DD5A11A2D}" sibTransId="{D2D28FF9-3DF1-4854-9873-3F5048A95533}"/>
    <dgm:cxn modelId="{66D77566-4BF5-40B6-A391-F53135125346}" srcId="{51197239-8127-4594-ACD0-6C78E42F5D1D}" destId="{775229DD-CC90-4D19-A01C-C1346F480EAF}" srcOrd="4" destOrd="0" parTransId="{8033A748-7F4A-4A0C-AA41-7B076E3C0458}" sibTransId="{DFDD9741-4887-471E-A8A5-E7385E86D54B}"/>
    <dgm:cxn modelId="{C2F00486-37BB-4D78-8C0A-D39FF6655FF2}" type="presOf" srcId="{2FA99E98-681F-414F-A4CB-11CB9B88FBDA}" destId="{7539130D-33EE-42B3-B7A6-A332C6F7B84A}" srcOrd="0" destOrd="0" presId="urn:microsoft.com/office/officeart/2005/8/layout/default"/>
    <dgm:cxn modelId="{F15C4BEB-3C9A-4071-B1F1-41DD0F42F324}" type="presOf" srcId="{775229DD-CC90-4D19-A01C-C1346F480EAF}" destId="{C9100523-2460-47C6-B3F1-BD0B056A772F}" srcOrd="0" destOrd="0" presId="urn:microsoft.com/office/officeart/2005/8/layout/default"/>
    <dgm:cxn modelId="{F50C6E9B-B6C7-4EE8-85F7-4F90BAC3CC0C}" srcId="{51197239-8127-4594-ACD0-6C78E42F5D1D}" destId="{E9CC8EF4-06FE-4A42-B3B4-F3E431DD4CAF}" srcOrd="6" destOrd="0" parTransId="{37D1B046-9CF1-4F3C-AA30-9D5ACE473E90}" sibTransId="{4D9FFAFE-384D-4341-8ABC-84BB63F839B9}"/>
    <dgm:cxn modelId="{20C79EFF-4616-442E-BA90-A8D90678D3E2}" type="presOf" srcId="{65526B9F-8BAE-45F9-B20A-E0C05C477B12}" destId="{97AEEA65-0C5D-4A58-813D-71FFB0A37B41}" srcOrd="0" destOrd="0" presId="urn:microsoft.com/office/officeart/2005/8/layout/default"/>
    <dgm:cxn modelId="{1D226A17-1642-4D25-9839-6DBAF37BD26C}" type="presOf" srcId="{AFFFAF19-88C6-43C3-BDB0-5CE1E331C4EE}" destId="{0C0CDCF8-3C54-497F-B5AF-A895A825C725}" srcOrd="0" destOrd="0" presId="urn:microsoft.com/office/officeart/2005/8/layout/default"/>
    <dgm:cxn modelId="{34791089-A29D-4BFD-A19A-BE7AB1DC82EE}" type="presOf" srcId="{51197239-8127-4594-ACD0-6C78E42F5D1D}" destId="{9C9E1E0F-DBC7-4000-AF42-FBD074E8B5B0}" srcOrd="0" destOrd="0" presId="urn:microsoft.com/office/officeart/2005/8/layout/default"/>
    <dgm:cxn modelId="{88060D9C-E1E1-420C-98A9-241645AC0B52}" srcId="{51197239-8127-4594-ACD0-6C78E42F5D1D}" destId="{B6CB85DD-77F0-4E1C-8D2C-FA3781E6C41B}" srcOrd="7" destOrd="0" parTransId="{399344AD-16DB-4F14-B40F-F95DC53B5828}" sibTransId="{A6B9C487-B6C7-431D-8CD3-0BA213C6598F}"/>
    <dgm:cxn modelId="{B13CDD3A-3981-4EA3-B1D8-554B1987A6B6}" srcId="{51197239-8127-4594-ACD0-6C78E42F5D1D}" destId="{AFFFAF19-88C6-43C3-BDB0-5CE1E331C4EE}" srcOrd="2" destOrd="0" parTransId="{3E68E3B7-C89D-4481-BF2B-9984E9847644}" sibTransId="{75A036F4-1E9F-4174-9901-816B5C884065}"/>
    <dgm:cxn modelId="{BA889EA2-B1BB-4489-9083-BDB4B5DC8C28}" srcId="{51197239-8127-4594-ACD0-6C78E42F5D1D}" destId="{233332D3-8223-4003-A809-906C1BD79DD2}" srcOrd="0" destOrd="0" parTransId="{659F90A8-3BE6-46BE-B9C1-F1BA7A556B6D}" sibTransId="{F39C0C5D-92EC-4ADA-9654-3A099ADE4592}"/>
    <dgm:cxn modelId="{D2E1851F-A9C0-4810-8DAB-54761E44C25D}" srcId="{51197239-8127-4594-ACD0-6C78E42F5D1D}" destId="{58EF347E-072B-4CBE-BFA0-2DBB6E2FE88B}" srcOrd="5" destOrd="0" parTransId="{6B7CF03C-7D7F-4C73-9EE4-5CFF19BC6C59}" sibTransId="{2E5BC9B2-DF37-4A14-967E-674097BD0F75}"/>
    <dgm:cxn modelId="{2F7A3157-49D1-4B8C-BAE9-FD2D053EDBD6}" type="presOf" srcId="{E9CC8EF4-06FE-4A42-B3B4-F3E431DD4CAF}" destId="{A94A463B-15C6-47F1-91A5-D74CAFFABDF9}" srcOrd="0" destOrd="0" presId="urn:microsoft.com/office/officeart/2005/8/layout/default"/>
    <dgm:cxn modelId="{519944E6-383B-415F-A273-D30BE1F5000A}" type="presOf" srcId="{58EF347E-072B-4CBE-BFA0-2DBB6E2FE88B}" destId="{50389749-9D0F-45F1-8A76-420469AD9AF3}" srcOrd="0" destOrd="0" presId="urn:microsoft.com/office/officeart/2005/8/layout/default"/>
    <dgm:cxn modelId="{4E662CA5-026E-46A8-9379-0F91129B18D7}" type="presParOf" srcId="{9C9E1E0F-DBC7-4000-AF42-FBD074E8B5B0}" destId="{86F76A55-794E-48C5-8A53-F13337CAA5F1}" srcOrd="0" destOrd="0" presId="urn:microsoft.com/office/officeart/2005/8/layout/default"/>
    <dgm:cxn modelId="{6F8D15A2-B18C-4EEE-B6D5-D685BC7E67E7}" type="presParOf" srcId="{9C9E1E0F-DBC7-4000-AF42-FBD074E8B5B0}" destId="{666A9C71-31C1-413F-9A27-9C3828062A9E}" srcOrd="1" destOrd="0" presId="urn:microsoft.com/office/officeart/2005/8/layout/default"/>
    <dgm:cxn modelId="{05C93325-805F-4A32-A743-2FB643C03A87}" type="presParOf" srcId="{9C9E1E0F-DBC7-4000-AF42-FBD074E8B5B0}" destId="{97AEEA65-0C5D-4A58-813D-71FFB0A37B41}" srcOrd="2" destOrd="0" presId="urn:microsoft.com/office/officeart/2005/8/layout/default"/>
    <dgm:cxn modelId="{36BA8BD3-26E2-4D92-AA03-6DDAD42535FA}" type="presParOf" srcId="{9C9E1E0F-DBC7-4000-AF42-FBD074E8B5B0}" destId="{13E99D74-BC0F-4437-896E-C1EAE7DE6033}" srcOrd="3" destOrd="0" presId="urn:microsoft.com/office/officeart/2005/8/layout/default"/>
    <dgm:cxn modelId="{B83232CB-6330-4320-B039-28341914AA90}" type="presParOf" srcId="{9C9E1E0F-DBC7-4000-AF42-FBD074E8B5B0}" destId="{0C0CDCF8-3C54-497F-B5AF-A895A825C725}" srcOrd="4" destOrd="0" presId="urn:microsoft.com/office/officeart/2005/8/layout/default"/>
    <dgm:cxn modelId="{00BFCC01-4C33-42FE-A369-586945CC0534}" type="presParOf" srcId="{9C9E1E0F-DBC7-4000-AF42-FBD074E8B5B0}" destId="{0A94FF02-AB20-4C0E-A85E-75C7411B0CE5}" srcOrd="5" destOrd="0" presId="urn:microsoft.com/office/officeart/2005/8/layout/default"/>
    <dgm:cxn modelId="{A4F3C912-2633-47C8-A629-A20A88248395}" type="presParOf" srcId="{9C9E1E0F-DBC7-4000-AF42-FBD074E8B5B0}" destId="{7539130D-33EE-42B3-B7A6-A332C6F7B84A}" srcOrd="6" destOrd="0" presId="urn:microsoft.com/office/officeart/2005/8/layout/default"/>
    <dgm:cxn modelId="{3E9952E2-A40D-423B-A168-B7CFF03372E7}" type="presParOf" srcId="{9C9E1E0F-DBC7-4000-AF42-FBD074E8B5B0}" destId="{35B6B0DA-DC8F-4769-A1B9-53E843A88588}" srcOrd="7" destOrd="0" presId="urn:microsoft.com/office/officeart/2005/8/layout/default"/>
    <dgm:cxn modelId="{CAE21BB0-C117-46FF-B509-39C8DDA23467}" type="presParOf" srcId="{9C9E1E0F-DBC7-4000-AF42-FBD074E8B5B0}" destId="{C9100523-2460-47C6-B3F1-BD0B056A772F}" srcOrd="8" destOrd="0" presId="urn:microsoft.com/office/officeart/2005/8/layout/default"/>
    <dgm:cxn modelId="{63345276-D7AA-4A84-B7E5-EA1D0C1A8F1C}" type="presParOf" srcId="{9C9E1E0F-DBC7-4000-AF42-FBD074E8B5B0}" destId="{7B174CFA-598E-45A4-AB6D-1EB19D59FA8F}" srcOrd="9" destOrd="0" presId="urn:microsoft.com/office/officeart/2005/8/layout/default"/>
    <dgm:cxn modelId="{4F1AC8A4-9237-4E63-A59C-2722F51FFE9B}" type="presParOf" srcId="{9C9E1E0F-DBC7-4000-AF42-FBD074E8B5B0}" destId="{50389749-9D0F-45F1-8A76-420469AD9AF3}" srcOrd="10" destOrd="0" presId="urn:microsoft.com/office/officeart/2005/8/layout/default"/>
    <dgm:cxn modelId="{44E84C7C-EE3A-4A6A-BBBD-21C13B40C057}" type="presParOf" srcId="{9C9E1E0F-DBC7-4000-AF42-FBD074E8B5B0}" destId="{24F6E71C-F89C-402B-9B5B-DCD2FDA507D9}" srcOrd="11" destOrd="0" presId="urn:microsoft.com/office/officeart/2005/8/layout/default"/>
    <dgm:cxn modelId="{82572527-D47F-4B5E-A2B1-C9582622FAE9}" type="presParOf" srcId="{9C9E1E0F-DBC7-4000-AF42-FBD074E8B5B0}" destId="{A94A463B-15C6-47F1-91A5-D74CAFFABDF9}" srcOrd="12" destOrd="0" presId="urn:microsoft.com/office/officeart/2005/8/layout/default"/>
    <dgm:cxn modelId="{4F59D236-2BAA-4A43-9747-D58DE58D6E94}" type="presParOf" srcId="{9C9E1E0F-DBC7-4000-AF42-FBD074E8B5B0}" destId="{C6C63151-8F96-4DAD-96A7-046651EE8413}" srcOrd="13" destOrd="0" presId="urn:microsoft.com/office/officeart/2005/8/layout/default"/>
    <dgm:cxn modelId="{726405DB-D8F2-4307-9A32-E444F35C1FCD}" type="presParOf" srcId="{9C9E1E0F-DBC7-4000-AF42-FBD074E8B5B0}" destId="{9685EF4C-0C0C-4342-809C-EC6836CA7635}" srcOrd="14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F56FC5-6135-4307-A15E-26213E324E9D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77D6B1-7501-4A11-A35B-02DE2D8080FC}">
      <dgm:prSet phldrT="[Text]"/>
      <dgm:spPr/>
      <dgm:t>
        <a:bodyPr/>
        <a:lstStyle/>
        <a:p>
          <a:r>
            <a:rPr lang="en-US" b="1" dirty="0" smtClean="0"/>
            <a:t>EDI</a:t>
          </a:r>
          <a:r>
            <a:rPr lang="en-US" b="0" dirty="0" smtClean="0"/>
            <a:t> is a set of standards that controls the transfer of business data and information among computers  within and among enterprises</a:t>
          </a:r>
          <a:endParaRPr lang="en-US" b="1" dirty="0"/>
        </a:p>
      </dgm:t>
    </dgm:pt>
    <dgm:pt modelId="{87DBA597-05B9-479D-B97D-2C42630531CD}" type="parTrans" cxnId="{DFC9FF6F-952C-4D0C-A0BF-176BCD9B758B}">
      <dgm:prSet/>
      <dgm:spPr/>
      <dgm:t>
        <a:bodyPr/>
        <a:lstStyle/>
        <a:p>
          <a:endParaRPr lang="en-US"/>
        </a:p>
      </dgm:t>
    </dgm:pt>
    <dgm:pt modelId="{95786888-6335-4889-A9F2-ECA3365C1D16}" type="sibTrans" cxnId="{DFC9FF6F-952C-4D0C-A0BF-176BCD9B758B}">
      <dgm:prSet/>
      <dgm:spPr/>
      <dgm:t>
        <a:bodyPr/>
        <a:lstStyle/>
        <a:p>
          <a:endParaRPr lang="en-US"/>
        </a:p>
      </dgm:t>
    </dgm:pt>
    <dgm:pt modelId="{FCE205C4-3D51-4D32-A41E-6CE8BD5841B3}">
      <dgm:prSet phldrT="[Text]"/>
      <dgm:spPr/>
      <dgm:t>
        <a:bodyPr/>
        <a:lstStyle/>
        <a:p>
          <a:r>
            <a:rPr lang="en-US" b="0" dirty="0" smtClean="0"/>
            <a:t>An </a:t>
          </a:r>
          <a:r>
            <a:rPr lang="en-US" b="1" dirty="0" smtClean="0"/>
            <a:t>extranet</a:t>
          </a:r>
          <a:r>
            <a:rPr lang="en-US" b="0" dirty="0" smtClean="0"/>
            <a:t> is the portion of a company’s network that allows customers or suppliers of a company to access parts of an enterprise’s intranet</a:t>
          </a:r>
          <a:endParaRPr lang="en-US" b="0" dirty="0"/>
        </a:p>
      </dgm:t>
    </dgm:pt>
    <dgm:pt modelId="{AECB994E-8D8D-4B4A-8970-5D69D4FB14A8}" type="parTrans" cxnId="{DF3C751C-7A4C-4A9D-AC08-A66B1DE8F681}">
      <dgm:prSet/>
      <dgm:spPr/>
    </dgm:pt>
    <dgm:pt modelId="{AF325E59-B9DE-45A9-A86B-8F249529D946}" type="sibTrans" cxnId="{DF3C751C-7A4C-4A9D-AC08-A66B1DE8F681}">
      <dgm:prSet/>
      <dgm:spPr/>
    </dgm:pt>
    <dgm:pt modelId="{D9A2E24B-9345-4690-AB88-FD8489A56BDC}" type="pres">
      <dgm:prSet presAssocID="{82F56FC5-6135-4307-A15E-26213E324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317D5-EC41-417C-B4DC-498406777DCF}" type="pres">
      <dgm:prSet presAssocID="{7577D6B1-7501-4A11-A35B-02DE2D8080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52ED-08FF-435E-96F0-0FA448B0F60C}" type="pres">
      <dgm:prSet presAssocID="{95786888-6335-4889-A9F2-ECA3365C1D16}" presName="spacer" presStyleCnt="0"/>
      <dgm:spPr/>
    </dgm:pt>
    <dgm:pt modelId="{9DC6A25F-324F-4EE3-8ECB-218927ABB81B}" type="pres">
      <dgm:prSet presAssocID="{FCE205C4-3D51-4D32-A41E-6CE8BD5841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14A87-EE9A-4D75-BD07-E26D4CDE8319}" type="presOf" srcId="{82F56FC5-6135-4307-A15E-26213E324E9D}" destId="{D9A2E24B-9345-4690-AB88-FD8489A56BDC}" srcOrd="0" destOrd="0" presId="urn:microsoft.com/office/officeart/2005/8/layout/vList2"/>
    <dgm:cxn modelId="{67A5466F-7265-4809-ABCF-FDDE380553EF}" type="presOf" srcId="{FCE205C4-3D51-4D32-A41E-6CE8BD5841B3}" destId="{9DC6A25F-324F-4EE3-8ECB-218927ABB81B}" srcOrd="0" destOrd="0" presId="urn:microsoft.com/office/officeart/2005/8/layout/vList2"/>
    <dgm:cxn modelId="{DFC9FF6F-952C-4D0C-A0BF-176BCD9B758B}" srcId="{82F56FC5-6135-4307-A15E-26213E324E9D}" destId="{7577D6B1-7501-4A11-A35B-02DE2D8080FC}" srcOrd="0" destOrd="0" parTransId="{87DBA597-05B9-479D-B97D-2C42630531CD}" sibTransId="{95786888-6335-4889-A9F2-ECA3365C1D16}"/>
    <dgm:cxn modelId="{DF3C751C-7A4C-4A9D-AC08-A66B1DE8F681}" srcId="{82F56FC5-6135-4307-A15E-26213E324E9D}" destId="{FCE205C4-3D51-4D32-A41E-6CE8BD5841B3}" srcOrd="1" destOrd="0" parTransId="{AECB994E-8D8D-4B4A-8970-5D69D4FB14A8}" sibTransId="{AF325E59-B9DE-45A9-A86B-8F249529D946}"/>
    <dgm:cxn modelId="{F8A1D98F-1128-4257-A335-E4294D8A494A}" type="presOf" srcId="{7577D6B1-7501-4A11-A35B-02DE2D8080FC}" destId="{BD4317D5-EC41-417C-B4DC-498406777DCF}" srcOrd="0" destOrd="0" presId="urn:microsoft.com/office/officeart/2005/8/layout/vList2"/>
    <dgm:cxn modelId="{48323A79-6757-4444-B2C9-A92539D4A33F}" type="presParOf" srcId="{D9A2E24B-9345-4690-AB88-FD8489A56BDC}" destId="{BD4317D5-EC41-417C-B4DC-498406777DCF}" srcOrd="0" destOrd="0" presId="urn:microsoft.com/office/officeart/2005/8/layout/vList2"/>
    <dgm:cxn modelId="{0713D128-CBA9-4FAC-AC61-6A67F0372146}" type="presParOf" srcId="{D9A2E24B-9345-4690-AB88-FD8489A56BDC}" destId="{99F952ED-08FF-435E-96F0-0FA448B0F60C}" srcOrd="1" destOrd="0" presId="urn:microsoft.com/office/officeart/2005/8/layout/vList2"/>
    <dgm:cxn modelId="{B1D9539A-5B68-47E7-8EA9-FACB9AC192DD}" type="presParOf" srcId="{D9A2E24B-9345-4690-AB88-FD8489A56BDC}" destId="{9DC6A25F-324F-4EE3-8ECB-218927ABB81B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E10CD2-CBBA-478D-86D0-39B95C8DA869}" type="doc">
      <dgm:prSet loTypeId="urn:microsoft.com/office/officeart/2005/8/layout/vList6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F57F4BC-B630-40B4-8A5A-F2C49C5FE799}">
      <dgm:prSet phldrT="[Text]"/>
      <dgm:spPr/>
      <dgm:t>
        <a:bodyPr/>
        <a:lstStyle/>
        <a:p>
          <a:r>
            <a:rPr lang="en-US" dirty="0" smtClean="0"/>
            <a:t>Server virtualization</a:t>
          </a:r>
          <a:endParaRPr lang="en-US" dirty="0"/>
        </a:p>
      </dgm:t>
    </dgm:pt>
    <dgm:pt modelId="{6531B569-7A8C-4F35-A1FE-311A4F278725}" type="parTrans" cxnId="{D44799D7-37F5-406A-92D1-1DC47DB64D87}">
      <dgm:prSet/>
      <dgm:spPr/>
      <dgm:t>
        <a:bodyPr/>
        <a:lstStyle/>
        <a:p>
          <a:endParaRPr lang="en-US"/>
        </a:p>
      </dgm:t>
    </dgm:pt>
    <dgm:pt modelId="{1632CA5C-45CA-4B3C-B143-7161AF946BE4}" type="sibTrans" cxnId="{D44799D7-37F5-406A-92D1-1DC47DB64D87}">
      <dgm:prSet/>
      <dgm:spPr/>
      <dgm:t>
        <a:bodyPr/>
        <a:lstStyle/>
        <a:p>
          <a:endParaRPr lang="en-US"/>
        </a:p>
      </dgm:t>
    </dgm:pt>
    <dgm:pt modelId="{840A51D6-DC3D-4FDB-8A38-62E4034355F0}">
      <dgm:prSet phldrT="[Text]"/>
      <dgm:spPr/>
      <dgm:t>
        <a:bodyPr/>
        <a:lstStyle/>
        <a:p>
          <a:r>
            <a:rPr lang="en-US" dirty="0" smtClean="0"/>
            <a:t>Provides the capability to divide a physical server logically into many virtual server</a:t>
          </a:r>
          <a:endParaRPr lang="en-US" dirty="0"/>
        </a:p>
      </dgm:t>
    </dgm:pt>
    <dgm:pt modelId="{4C42B5B8-162C-4EE2-9072-78C89FC3CC65}" type="parTrans" cxnId="{C7E4D529-2C07-4353-A390-31BB021D7BE3}">
      <dgm:prSet/>
      <dgm:spPr/>
      <dgm:t>
        <a:bodyPr/>
        <a:lstStyle/>
        <a:p>
          <a:endParaRPr lang="en-US"/>
        </a:p>
      </dgm:t>
    </dgm:pt>
    <dgm:pt modelId="{78EBC38C-CA36-447E-AE4A-3110586AA400}" type="sibTrans" cxnId="{C7E4D529-2C07-4353-A390-31BB021D7BE3}">
      <dgm:prSet/>
      <dgm:spPr/>
      <dgm:t>
        <a:bodyPr/>
        <a:lstStyle/>
        <a:p>
          <a:endParaRPr lang="en-US"/>
        </a:p>
      </dgm:t>
    </dgm:pt>
    <dgm:pt modelId="{B3FC5E1C-7AA1-48B5-80B6-FEC7FA0D0109}">
      <dgm:prSet phldrT="[Text]"/>
      <dgm:spPr/>
      <dgm:t>
        <a:bodyPr/>
        <a:lstStyle/>
        <a:p>
          <a:r>
            <a:rPr lang="en-US" dirty="0" smtClean="0"/>
            <a:t>Storage virtualization</a:t>
          </a:r>
          <a:endParaRPr lang="en-US" dirty="0"/>
        </a:p>
      </dgm:t>
    </dgm:pt>
    <dgm:pt modelId="{1A4F05FE-4572-4AA5-825F-EFDF768FE100}" type="parTrans" cxnId="{09B6D6F3-367A-45D6-AFB2-74A289A89D76}">
      <dgm:prSet/>
      <dgm:spPr/>
      <dgm:t>
        <a:bodyPr/>
        <a:lstStyle/>
        <a:p>
          <a:endParaRPr lang="en-US"/>
        </a:p>
      </dgm:t>
    </dgm:pt>
    <dgm:pt modelId="{F35E8A9E-CB11-4DBC-AA54-8B63A64853C7}" type="sibTrans" cxnId="{09B6D6F3-367A-45D6-AFB2-74A289A89D76}">
      <dgm:prSet/>
      <dgm:spPr/>
      <dgm:t>
        <a:bodyPr/>
        <a:lstStyle/>
        <a:p>
          <a:endParaRPr lang="en-US"/>
        </a:p>
      </dgm:t>
    </dgm:pt>
    <dgm:pt modelId="{DB72A6D7-1D22-482B-92EF-CDCD0B790786}">
      <dgm:prSet phldrT="[Text]"/>
      <dgm:spPr/>
      <dgm:t>
        <a:bodyPr/>
        <a:lstStyle/>
        <a:p>
          <a:r>
            <a:rPr lang="en-US" dirty="0" smtClean="0"/>
            <a:t>Provides the capability to create a single logical storage device from many physical storage devices</a:t>
          </a:r>
          <a:endParaRPr lang="en-US" dirty="0"/>
        </a:p>
      </dgm:t>
    </dgm:pt>
    <dgm:pt modelId="{2B3EAC71-E602-474E-99DF-A24E44838D26}" type="parTrans" cxnId="{2FA2EA5A-8EBD-4638-96AC-36483511FE24}">
      <dgm:prSet/>
      <dgm:spPr/>
      <dgm:t>
        <a:bodyPr/>
        <a:lstStyle/>
        <a:p>
          <a:endParaRPr lang="en-US"/>
        </a:p>
      </dgm:t>
    </dgm:pt>
    <dgm:pt modelId="{F9E38491-A570-4CCC-85D7-25229619D947}" type="sibTrans" cxnId="{2FA2EA5A-8EBD-4638-96AC-36483511FE24}">
      <dgm:prSet/>
      <dgm:spPr/>
      <dgm:t>
        <a:bodyPr/>
        <a:lstStyle/>
        <a:p>
          <a:endParaRPr lang="en-US"/>
        </a:p>
      </dgm:t>
    </dgm:pt>
    <dgm:pt modelId="{F4A502AF-4AF8-433B-8F11-3D90BD80ABB0}" type="pres">
      <dgm:prSet presAssocID="{C8E10CD2-CBBA-478D-86D0-39B95C8DA8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E08A67-3170-4959-8743-293FDAF5ED6E}" type="pres">
      <dgm:prSet presAssocID="{5F57F4BC-B630-40B4-8A5A-F2C49C5FE799}" presName="linNode" presStyleCnt="0"/>
      <dgm:spPr/>
    </dgm:pt>
    <dgm:pt modelId="{54E31BCD-19A5-4EED-AA67-3C46670165C2}" type="pres">
      <dgm:prSet presAssocID="{5F57F4BC-B630-40B4-8A5A-F2C49C5FE79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3A02C-EB63-4AD2-B79E-0C5A152BD027}" type="pres">
      <dgm:prSet presAssocID="{5F57F4BC-B630-40B4-8A5A-F2C49C5FE79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4BE3B-ACB2-4FF7-B4F2-598FC0125ABE}" type="pres">
      <dgm:prSet presAssocID="{1632CA5C-45CA-4B3C-B143-7161AF946BE4}" presName="spacing" presStyleCnt="0"/>
      <dgm:spPr/>
    </dgm:pt>
    <dgm:pt modelId="{6C219172-2CFA-4660-B991-79ABEC96F93D}" type="pres">
      <dgm:prSet presAssocID="{B3FC5E1C-7AA1-48B5-80B6-FEC7FA0D0109}" presName="linNode" presStyleCnt="0"/>
      <dgm:spPr/>
    </dgm:pt>
    <dgm:pt modelId="{0B6D9A8C-F54B-4E52-A609-169669808CB7}" type="pres">
      <dgm:prSet presAssocID="{B3FC5E1C-7AA1-48B5-80B6-FEC7FA0D010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239A0-08BE-47FE-86E8-11ACD1EA8FE9}" type="pres">
      <dgm:prSet presAssocID="{B3FC5E1C-7AA1-48B5-80B6-FEC7FA0D010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4C98E-6902-491E-9BD8-0F65A9AEF91B}" type="presOf" srcId="{840A51D6-DC3D-4FDB-8A38-62E4034355F0}" destId="{05B3A02C-EB63-4AD2-B79E-0C5A152BD027}" srcOrd="0" destOrd="0" presId="urn:microsoft.com/office/officeart/2005/8/layout/vList6"/>
    <dgm:cxn modelId="{2FA2EA5A-8EBD-4638-96AC-36483511FE24}" srcId="{B3FC5E1C-7AA1-48B5-80B6-FEC7FA0D0109}" destId="{DB72A6D7-1D22-482B-92EF-CDCD0B790786}" srcOrd="0" destOrd="0" parTransId="{2B3EAC71-E602-474E-99DF-A24E44838D26}" sibTransId="{F9E38491-A570-4CCC-85D7-25229619D947}"/>
    <dgm:cxn modelId="{3884AAC3-F573-42BA-91FB-3F627B297598}" type="presOf" srcId="{B3FC5E1C-7AA1-48B5-80B6-FEC7FA0D0109}" destId="{0B6D9A8C-F54B-4E52-A609-169669808CB7}" srcOrd="0" destOrd="0" presId="urn:microsoft.com/office/officeart/2005/8/layout/vList6"/>
    <dgm:cxn modelId="{E3708243-2913-4D1F-B154-D5BD829751DA}" type="presOf" srcId="{5F57F4BC-B630-40B4-8A5A-F2C49C5FE799}" destId="{54E31BCD-19A5-4EED-AA67-3C46670165C2}" srcOrd="0" destOrd="0" presId="urn:microsoft.com/office/officeart/2005/8/layout/vList6"/>
    <dgm:cxn modelId="{09B6D6F3-367A-45D6-AFB2-74A289A89D76}" srcId="{C8E10CD2-CBBA-478D-86D0-39B95C8DA869}" destId="{B3FC5E1C-7AA1-48B5-80B6-FEC7FA0D0109}" srcOrd="1" destOrd="0" parTransId="{1A4F05FE-4572-4AA5-825F-EFDF768FE100}" sibTransId="{F35E8A9E-CB11-4DBC-AA54-8B63A64853C7}"/>
    <dgm:cxn modelId="{C7E4D529-2C07-4353-A390-31BB021D7BE3}" srcId="{5F57F4BC-B630-40B4-8A5A-F2C49C5FE799}" destId="{840A51D6-DC3D-4FDB-8A38-62E4034355F0}" srcOrd="0" destOrd="0" parTransId="{4C42B5B8-162C-4EE2-9072-78C89FC3CC65}" sibTransId="{78EBC38C-CA36-447E-AE4A-3110586AA400}"/>
    <dgm:cxn modelId="{FF9D27AF-61A4-4156-867F-CC7A4D3ED4B2}" type="presOf" srcId="{DB72A6D7-1D22-482B-92EF-CDCD0B790786}" destId="{897239A0-08BE-47FE-86E8-11ACD1EA8FE9}" srcOrd="0" destOrd="0" presId="urn:microsoft.com/office/officeart/2005/8/layout/vList6"/>
    <dgm:cxn modelId="{8AB45307-95FA-4ADC-B8CD-CE112B5004F5}" type="presOf" srcId="{C8E10CD2-CBBA-478D-86D0-39B95C8DA869}" destId="{F4A502AF-4AF8-433B-8F11-3D90BD80ABB0}" srcOrd="0" destOrd="0" presId="urn:microsoft.com/office/officeart/2005/8/layout/vList6"/>
    <dgm:cxn modelId="{D44799D7-37F5-406A-92D1-1DC47DB64D87}" srcId="{C8E10CD2-CBBA-478D-86D0-39B95C8DA869}" destId="{5F57F4BC-B630-40B4-8A5A-F2C49C5FE799}" srcOrd="0" destOrd="0" parTransId="{6531B569-7A8C-4F35-A1FE-311A4F278725}" sibTransId="{1632CA5C-45CA-4B3C-B143-7161AF946BE4}"/>
    <dgm:cxn modelId="{4FB15352-D8F9-4149-909B-CD174C05FBA2}" type="presParOf" srcId="{F4A502AF-4AF8-433B-8F11-3D90BD80ABB0}" destId="{81E08A67-3170-4959-8743-293FDAF5ED6E}" srcOrd="0" destOrd="0" presId="urn:microsoft.com/office/officeart/2005/8/layout/vList6"/>
    <dgm:cxn modelId="{4958F5E7-FC77-48A5-9A90-FD48B9733028}" type="presParOf" srcId="{81E08A67-3170-4959-8743-293FDAF5ED6E}" destId="{54E31BCD-19A5-4EED-AA67-3C46670165C2}" srcOrd="0" destOrd="0" presId="urn:microsoft.com/office/officeart/2005/8/layout/vList6"/>
    <dgm:cxn modelId="{2C39ADA6-85F6-4765-87D0-24B08221ED13}" type="presParOf" srcId="{81E08A67-3170-4959-8743-293FDAF5ED6E}" destId="{05B3A02C-EB63-4AD2-B79E-0C5A152BD027}" srcOrd="1" destOrd="0" presId="urn:microsoft.com/office/officeart/2005/8/layout/vList6"/>
    <dgm:cxn modelId="{F2A64F7E-17BB-4B7D-B0ED-4B948B0A1416}" type="presParOf" srcId="{F4A502AF-4AF8-433B-8F11-3D90BD80ABB0}" destId="{77A4BE3B-ACB2-4FF7-B4F2-598FC0125ABE}" srcOrd="1" destOrd="0" presId="urn:microsoft.com/office/officeart/2005/8/layout/vList6"/>
    <dgm:cxn modelId="{EDE97E9F-D9C6-4819-AB63-4F51F09A49D2}" type="presParOf" srcId="{F4A502AF-4AF8-433B-8F11-3D90BD80ABB0}" destId="{6C219172-2CFA-4660-B991-79ABEC96F93D}" srcOrd="2" destOrd="0" presId="urn:microsoft.com/office/officeart/2005/8/layout/vList6"/>
    <dgm:cxn modelId="{1B052F29-D19C-4F2C-874B-CB5AA04BC64E}" type="presParOf" srcId="{6C219172-2CFA-4660-B991-79ABEC96F93D}" destId="{0B6D9A8C-F54B-4E52-A609-169669808CB7}" srcOrd="0" destOrd="0" presId="urn:microsoft.com/office/officeart/2005/8/layout/vList6"/>
    <dgm:cxn modelId="{B3EE9EFF-033F-4707-97F7-18AB6FEF9143}" type="presParOf" srcId="{6C219172-2CFA-4660-B991-79ABEC96F93D}" destId="{897239A0-08BE-47FE-86E8-11ACD1EA8FE9}" srcOrd="1" destOrd="0" presId="urn:microsoft.com/office/officeart/2005/8/layout/vList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2B2BEA-8B6D-493B-8B30-7418876B516B}" type="doc">
      <dgm:prSet loTypeId="urn:microsoft.com/office/officeart/2005/8/layout/default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E2A014A-08DB-424D-9A35-BAA866E57B9D}">
      <dgm:prSet phldrT="[Text]"/>
      <dgm:spPr/>
      <dgm:t>
        <a:bodyPr/>
        <a:lstStyle/>
        <a:p>
          <a:r>
            <a:rPr lang="en-US" dirty="0" smtClean="0"/>
            <a:t>Emergency plan</a:t>
          </a:r>
          <a:endParaRPr lang="en-US" dirty="0"/>
        </a:p>
      </dgm:t>
    </dgm:pt>
    <dgm:pt modelId="{8356FC0E-AF79-438D-AA89-333CA0275F2F}" type="parTrans" cxnId="{31FEFA6D-B41B-4EE7-9C38-E3A22503DA2E}">
      <dgm:prSet/>
      <dgm:spPr/>
      <dgm:t>
        <a:bodyPr/>
        <a:lstStyle/>
        <a:p>
          <a:endParaRPr lang="en-US"/>
        </a:p>
      </dgm:t>
    </dgm:pt>
    <dgm:pt modelId="{13C2F953-1C3F-4AC2-B5AC-6D0D7D35A3D1}" type="sibTrans" cxnId="{31FEFA6D-B41B-4EE7-9C38-E3A22503DA2E}">
      <dgm:prSet/>
      <dgm:spPr/>
      <dgm:t>
        <a:bodyPr/>
        <a:lstStyle/>
        <a:p>
          <a:endParaRPr lang="en-US"/>
        </a:p>
      </dgm:t>
    </dgm:pt>
    <dgm:pt modelId="{B2C5B93F-4FDF-4AC5-8FCE-497DE21519D5}">
      <dgm:prSet phldrT="[Text]"/>
      <dgm:spPr/>
      <dgm:t>
        <a:bodyPr/>
        <a:lstStyle/>
        <a:p>
          <a:r>
            <a:rPr lang="en-US" dirty="0" smtClean="0"/>
            <a:t>Backup plan</a:t>
          </a:r>
          <a:endParaRPr lang="en-US" dirty="0"/>
        </a:p>
      </dgm:t>
    </dgm:pt>
    <dgm:pt modelId="{EEAB5516-D7E8-4C00-A4F9-279D8142D58A}" type="parTrans" cxnId="{8367AAF0-4966-4138-B7AA-6B7651024700}">
      <dgm:prSet/>
      <dgm:spPr/>
      <dgm:t>
        <a:bodyPr/>
        <a:lstStyle/>
        <a:p>
          <a:endParaRPr lang="en-US"/>
        </a:p>
      </dgm:t>
    </dgm:pt>
    <dgm:pt modelId="{77DDA240-6CB2-4F50-8DD1-9FEAF5FC8F42}" type="sibTrans" cxnId="{8367AAF0-4966-4138-B7AA-6B7651024700}">
      <dgm:prSet/>
      <dgm:spPr/>
      <dgm:t>
        <a:bodyPr/>
        <a:lstStyle/>
        <a:p>
          <a:endParaRPr lang="en-US"/>
        </a:p>
      </dgm:t>
    </dgm:pt>
    <dgm:pt modelId="{B64B54C5-B837-4BB0-BF60-F33EAD36D385}">
      <dgm:prSet phldrT="[Text]"/>
      <dgm:spPr/>
      <dgm:t>
        <a:bodyPr/>
        <a:lstStyle/>
        <a:p>
          <a:r>
            <a:rPr lang="en-US" dirty="0" smtClean="0"/>
            <a:t>Recovery plan</a:t>
          </a:r>
          <a:endParaRPr lang="en-US" dirty="0"/>
        </a:p>
      </dgm:t>
    </dgm:pt>
    <dgm:pt modelId="{753EF47F-A131-4E60-B229-299B5B619BDF}" type="parTrans" cxnId="{1A66B975-D680-4BB3-843E-3719FE0FC35C}">
      <dgm:prSet/>
      <dgm:spPr/>
      <dgm:t>
        <a:bodyPr/>
        <a:lstStyle/>
        <a:p>
          <a:endParaRPr lang="en-US"/>
        </a:p>
      </dgm:t>
    </dgm:pt>
    <dgm:pt modelId="{C0756EAC-7943-493B-A0AB-3A83E3CDA106}" type="sibTrans" cxnId="{1A66B975-D680-4BB3-843E-3719FE0FC35C}">
      <dgm:prSet/>
      <dgm:spPr/>
      <dgm:t>
        <a:bodyPr/>
        <a:lstStyle/>
        <a:p>
          <a:endParaRPr lang="en-US"/>
        </a:p>
      </dgm:t>
    </dgm:pt>
    <dgm:pt modelId="{D718CF0A-84C5-4C5C-B471-4ADCEE774DAE}">
      <dgm:prSet phldrT="[Text]"/>
      <dgm:spPr/>
      <dgm:t>
        <a:bodyPr/>
        <a:lstStyle/>
        <a:p>
          <a:r>
            <a:rPr lang="en-US" dirty="0" smtClean="0"/>
            <a:t>Test plan</a:t>
          </a:r>
          <a:endParaRPr lang="en-US" dirty="0"/>
        </a:p>
      </dgm:t>
    </dgm:pt>
    <dgm:pt modelId="{9C072BD1-3021-4E95-A47D-C5273A729CD4}" type="parTrans" cxnId="{14C395C8-DD4B-435B-8CF1-519772C6E432}">
      <dgm:prSet/>
      <dgm:spPr/>
      <dgm:t>
        <a:bodyPr/>
        <a:lstStyle/>
        <a:p>
          <a:endParaRPr lang="en-US"/>
        </a:p>
      </dgm:t>
    </dgm:pt>
    <dgm:pt modelId="{BFE60786-05B4-4B51-B4AF-117B1DD0F426}" type="sibTrans" cxnId="{14C395C8-DD4B-435B-8CF1-519772C6E432}">
      <dgm:prSet/>
      <dgm:spPr/>
      <dgm:t>
        <a:bodyPr/>
        <a:lstStyle/>
        <a:p>
          <a:endParaRPr lang="en-US"/>
        </a:p>
      </dgm:t>
    </dgm:pt>
    <dgm:pt modelId="{108C6CFF-D5DB-4334-BA77-5849DDACF41D}" type="pres">
      <dgm:prSet presAssocID="{FB2B2BEA-8B6D-493B-8B30-7418876B51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F198E-6D08-4B62-859E-ECB8C490B75B}" type="pres">
      <dgm:prSet presAssocID="{6E2A014A-08DB-424D-9A35-BAA866E57B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8A777-A0C1-4B98-8C03-093915807B5C}" type="pres">
      <dgm:prSet presAssocID="{13C2F953-1C3F-4AC2-B5AC-6D0D7D35A3D1}" presName="sibTrans" presStyleCnt="0"/>
      <dgm:spPr/>
    </dgm:pt>
    <dgm:pt modelId="{96300611-7FA7-4AE4-B1E1-A417FB16F32C}" type="pres">
      <dgm:prSet presAssocID="{B2C5B93F-4FDF-4AC5-8FCE-497DE21519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0B785-DD7D-4460-B534-5D37698F91D2}" type="pres">
      <dgm:prSet presAssocID="{77DDA240-6CB2-4F50-8DD1-9FEAF5FC8F42}" presName="sibTrans" presStyleCnt="0"/>
      <dgm:spPr/>
    </dgm:pt>
    <dgm:pt modelId="{47A94008-DDF4-4973-91E2-3B2A16CF24B8}" type="pres">
      <dgm:prSet presAssocID="{B64B54C5-B837-4BB0-BF60-F33EAD36D3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9BCB6-801D-4357-B0EF-389DBADEC5DC}" type="pres">
      <dgm:prSet presAssocID="{C0756EAC-7943-493B-A0AB-3A83E3CDA106}" presName="sibTrans" presStyleCnt="0"/>
      <dgm:spPr/>
    </dgm:pt>
    <dgm:pt modelId="{CF83BBA0-6677-4941-A628-C0AF9BC99FFE}" type="pres">
      <dgm:prSet presAssocID="{D718CF0A-84C5-4C5C-B471-4ADCEE774D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E17A6-5B8C-436E-A6AB-32AC600D9788}" type="presOf" srcId="{6E2A014A-08DB-424D-9A35-BAA866E57B9D}" destId="{584F198E-6D08-4B62-859E-ECB8C490B75B}" srcOrd="0" destOrd="0" presId="urn:microsoft.com/office/officeart/2005/8/layout/default"/>
    <dgm:cxn modelId="{49CEB7CE-CFB3-42B0-9EAF-8541F63B8163}" type="presOf" srcId="{B64B54C5-B837-4BB0-BF60-F33EAD36D385}" destId="{47A94008-DDF4-4973-91E2-3B2A16CF24B8}" srcOrd="0" destOrd="0" presId="urn:microsoft.com/office/officeart/2005/8/layout/default"/>
    <dgm:cxn modelId="{089D0CC9-F258-4991-8EA3-F9C53B6E61C9}" type="presOf" srcId="{D718CF0A-84C5-4C5C-B471-4ADCEE774DAE}" destId="{CF83BBA0-6677-4941-A628-C0AF9BC99FFE}" srcOrd="0" destOrd="0" presId="urn:microsoft.com/office/officeart/2005/8/layout/default"/>
    <dgm:cxn modelId="{31FEFA6D-B41B-4EE7-9C38-E3A22503DA2E}" srcId="{FB2B2BEA-8B6D-493B-8B30-7418876B516B}" destId="{6E2A014A-08DB-424D-9A35-BAA866E57B9D}" srcOrd="0" destOrd="0" parTransId="{8356FC0E-AF79-438D-AA89-333CA0275F2F}" sibTransId="{13C2F953-1C3F-4AC2-B5AC-6D0D7D35A3D1}"/>
    <dgm:cxn modelId="{56345C61-37DF-4535-AB59-F9719F05260F}" type="presOf" srcId="{B2C5B93F-4FDF-4AC5-8FCE-497DE21519D5}" destId="{96300611-7FA7-4AE4-B1E1-A417FB16F32C}" srcOrd="0" destOrd="0" presId="urn:microsoft.com/office/officeart/2005/8/layout/default"/>
    <dgm:cxn modelId="{1A66B975-D680-4BB3-843E-3719FE0FC35C}" srcId="{FB2B2BEA-8B6D-493B-8B30-7418876B516B}" destId="{B64B54C5-B837-4BB0-BF60-F33EAD36D385}" srcOrd="2" destOrd="0" parTransId="{753EF47F-A131-4E60-B229-299B5B619BDF}" sibTransId="{C0756EAC-7943-493B-A0AB-3A83E3CDA106}"/>
    <dgm:cxn modelId="{8367AAF0-4966-4138-B7AA-6B7651024700}" srcId="{FB2B2BEA-8B6D-493B-8B30-7418876B516B}" destId="{B2C5B93F-4FDF-4AC5-8FCE-497DE21519D5}" srcOrd="1" destOrd="0" parTransId="{EEAB5516-D7E8-4C00-A4F9-279D8142D58A}" sibTransId="{77DDA240-6CB2-4F50-8DD1-9FEAF5FC8F42}"/>
    <dgm:cxn modelId="{4B4E3CAB-78EA-4099-AFC0-E8DE59AD974E}" type="presOf" srcId="{FB2B2BEA-8B6D-493B-8B30-7418876B516B}" destId="{108C6CFF-D5DB-4334-BA77-5849DDACF41D}" srcOrd="0" destOrd="0" presId="urn:microsoft.com/office/officeart/2005/8/layout/default"/>
    <dgm:cxn modelId="{14C395C8-DD4B-435B-8CF1-519772C6E432}" srcId="{FB2B2BEA-8B6D-493B-8B30-7418876B516B}" destId="{D718CF0A-84C5-4C5C-B471-4ADCEE774DAE}" srcOrd="3" destOrd="0" parTransId="{9C072BD1-3021-4E95-A47D-C5273A729CD4}" sibTransId="{BFE60786-05B4-4B51-B4AF-117B1DD0F426}"/>
    <dgm:cxn modelId="{048C2B7A-787A-4A53-A803-0953BF01B882}" type="presParOf" srcId="{108C6CFF-D5DB-4334-BA77-5849DDACF41D}" destId="{584F198E-6D08-4B62-859E-ECB8C490B75B}" srcOrd="0" destOrd="0" presId="urn:microsoft.com/office/officeart/2005/8/layout/default"/>
    <dgm:cxn modelId="{5CB60158-B18F-47BD-902F-7C827272A9BF}" type="presParOf" srcId="{108C6CFF-D5DB-4334-BA77-5849DDACF41D}" destId="{EEC8A777-A0C1-4B98-8C03-093915807B5C}" srcOrd="1" destOrd="0" presId="urn:microsoft.com/office/officeart/2005/8/layout/default"/>
    <dgm:cxn modelId="{68B35D77-8BF2-49FE-9D0A-14AFD62D02B3}" type="presParOf" srcId="{108C6CFF-D5DB-4334-BA77-5849DDACF41D}" destId="{96300611-7FA7-4AE4-B1E1-A417FB16F32C}" srcOrd="2" destOrd="0" presId="urn:microsoft.com/office/officeart/2005/8/layout/default"/>
    <dgm:cxn modelId="{6A894E75-C63B-4205-898D-D757CAD2731A}" type="presParOf" srcId="{108C6CFF-D5DB-4334-BA77-5849DDACF41D}" destId="{51D0B785-DD7D-4460-B534-5D37698F91D2}" srcOrd="3" destOrd="0" presId="urn:microsoft.com/office/officeart/2005/8/layout/default"/>
    <dgm:cxn modelId="{E6B39DF1-C4DA-4C12-807F-ADCCAC249847}" type="presParOf" srcId="{108C6CFF-D5DB-4334-BA77-5849DDACF41D}" destId="{47A94008-DDF4-4973-91E2-3B2A16CF24B8}" srcOrd="4" destOrd="0" presId="urn:microsoft.com/office/officeart/2005/8/layout/default"/>
    <dgm:cxn modelId="{907FB8E6-2C9C-4075-8434-095381AC681B}" type="presParOf" srcId="{108C6CFF-D5DB-4334-BA77-5849DDACF41D}" destId="{FB69BCB6-801D-4357-B0EF-389DBADEC5DC}" srcOrd="5" destOrd="0" presId="urn:microsoft.com/office/officeart/2005/8/layout/default"/>
    <dgm:cxn modelId="{FF510743-1CDE-4D01-8314-135B4AA8D489}" type="presParOf" srcId="{108C6CFF-D5DB-4334-BA77-5849DDACF41D}" destId="{CF83BBA0-6677-4941-A628-C0AF9BC99FFE}" srcOrd="6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Special computing requirements present in an enterprise-sized organization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F34AB412-6CEA-4B17-B23A-D88FF5C13987}">
      <dgm:prSet/>
      <dgm:spPr/>
      <dgm:t>
        <a:bodyPr/>
        <a:lstStyle/>
        <a:p>
          <a:r>
            <a:rPr lang="en-US" dirty="0" smtClean="0"/>
            <a:t>Various types of users within an organization</a:t>
          </a:r>
          <a:endParaRPr lang="en-US" dirty="0"/>
        </a:p>
      </dgm:t>
    </dgm:pt>
    <dgm:pt modelId="{66372933-AE9D-4F64-9474-E780050DAD23}" type="parTrans" cxnId="{876BED55-F716-43DD-B4D1-AC2586884B91}">
      <dgm:prSet/>
      <dgm:spPr/>
    </dgm:pt>
    <dgm:pt modelId="{D836667B-FD46-402C-AFFB-DB61FAB7C1AC}" type="sibTrans" cxnId="{876BED55-F716-43DD-B4D1-AC2586884B91}">
      <dgm:prSet/>
      <dgm:spPr/>
    </dgm:pt>
    <dgm:pt modelId="{7F9116FC-E320-47C8-BBCF-009F2F9C27EB}">
      <dgm:prSet/>
      <dgm:spPr/>
      <dgm:t>
        <a:bodyPr/>
        <a:lstStyle/>
        <a:p>
          <a:r>
            <a:rPr lang="en-US" dirty="0" smtClean="0"/>
            <a:t>Large information systems</a:t>
          </a:r>
          <a:endParaRPr lang="en-US" dirty="0"/>
        </a:p>
      </dgm:t>
    </dgm:pt>
    <dgm:pt modelId="{5ECE8B92-2CFA-42B6-ADC6-D4B781492BDC}" type="parTrans" cxnId="{30FDB68B-C229-41A4-868C-52A89518E834}">
      <dgm:prSet/>
      <dgm:spPr/>
    </dgm:pt>
    <dgm:pt modelId="{B6899987-4107-438F-B3F4-3FF0BEDF7BC2}" type="sibTrans" cxnId="{30FDB68B-C229-41A4-868C-52A89518E834}">
      <dgm:prSet/>
      <dgm:spPr/>
    </dgm:pt>
    <dgm:pt modelId="{90500B5D-7CF2-4080-981C-7F7380544512}">
      <dgm:prSet/>
      <dgm:spPr/>
      <dgm:t>
        <a:bodyPr/>
        <a:lstStyle/>
        <a:p>
          <a:r>
            <a:rPr lang="en-US" dirty="0" smtClean="0"/>
            <a:t>Benefits of virtualization and cloud computing</a:t>
          </a:r>
          <a:endParaRPr lang="en-US" dirty="0"/>
        </a:p>
      </dgm:t>
    </dgm:pt>
    <dgm:pt modelId="{7E025E00-CF1D-4E78-951D-3DEC0DA6BA27}" type="parTrans" cxnId="{53593AF4-FE1D-4917-8CF3-2FE5F1F1C949}">
      <dgm:prSet/>
      <dgm:spPr/>
    </dgm:pt>
    <dgm:pt modelId="{5059F3D8-4FB0-4BAF-A737-D85572D615BC}" type="sibTrans" cxnId="{53593AF4-FE1D-4917-8CF3-2FE5F1F1C949}">
      <dgm:prSet/>
      <dgm:spPr/>
    </dgm:pt>
    <dgm:pt modelId="{0D9E83F6-A77B-46E5-A175-88D67274E7CC}">
      <dgm:prSet/>
      <dgm:spPr/>
      <dgm:t>
        <a:bodyPr/>
        <a:lstStyle/>
        <a:p>
          <a:r>
            <a:rPr lang="en-US" dirty="0" smtClean="0"/>
            <a:t>Requirements for enterprise hardware</a:t>
          </a:r>
          <a:endParaRPr lang="en-US" dirty="0"/>
        </a:p>
      </dgm:t>
    </dgm:pt>
    <dgm:pt modelId="{F15C06AB-3E7E-4DB7-A1F4-0E22B7AD78D4}" type="parTrans" cxnId="{8802973E-9DFA-46D8-BDE6-606B873E71C4}">
      <dgm:prSet/>
      <dgm:spPr/>
    </dgm:pt>
    <dgm:pt modelId="{636CEBB8-F119-4527-A490-73324EACD2DF}" type="sibTrans" cxnId="{8802973E-9DFA-46D8-BDE6-606B873E71C4}">
      <dgm:prSet/>
      <dgm:spPr/>
    </dgm:pt>
    <dgm:pt modelId="{3BB71D79-95C2-4896-A36F-62D4CD37FA0B}">
      <dgm:prSet/>
      <dgm:spPr/>
      <dgm:t>
        <a:bodyPr/>
        <a:lstStyle/>
        <a:p>
          <a:r>
            <a:rPr lang="en-US" dirty="0" smtClean="0"/>
            <a:t>Backup procedures present in a large organization</a:t>
          </a:r>
          <a:endParaRPr lang="en-US" dirty="0"/>
        </a:p>
      </dgm:t>
    </dgm:pt>
    <dgm:pt modelId="{A082930D-D86E-4B57-BFE5-4214DF81A9B1}" type="parTrans" cxnId="{331B9142-F34F-460B-AF86-A193430FA62F}">
      <dgm:prSet/>
      <dgm:spPr/>
    </dgm:pt>
    <dgm:pt modelId="{08A28771-9562-42AD-B8DF-370A16E5AC06}" type="sibTrans" cxnId="{331B9142-F34F-460B-AF86-A193430FA62F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E1BE008-5E43-41C8-A1F9-CB6037494C3A}" type="pres">
      <dgm:prSet presAssocID="{F34AB412-6CEA-4B17-B23A-D88FF5C139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E5283-AD4D-44C9-B393-9D45FB073183}" type="pres">
      <dgm:prSet presAssocID="{D836667B-FD46-402C-AFFB-DB61FAB7C1AC}" presName="sibTrans" presStyleCnt="0"/>
      <dgm:spPr/>
    </dgm:pt>
    <dgm:pt modelId="{9F38BAD8-94D6-418B-AE43-7AA9B3AEF586}" type="pres">
      <dgm:prSet presAssocID="{7F9116FC-E320-47C8-BBCF-009F2F9C27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D9AC5-734D-48F2-B51B-D1704F91C4A2}" type="pres">
      <dgm:prSet presAssocID="{B6899987-4107-438F-B3F4-3FF0BEDF7BC2}" presName="sibTrans" presStyleCnt="0"/>
      <dgm:spPr/>
    </dgm:pt>
    <dgm:pt modelId="{97CED452-0D3F-4F67-A33B-3FF5C27C540F}" type="pres">
      <dgm:prSet presAssocID="{90500B5D-7CF2-4080-981C-7F73805445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FDB61-3340-436C-B6D5-94F4D894B5B2}" type="pres">
      <dgm:prSet presAssocID="{5059F3D8-4FB0-4BAF-A737-D85572D615BC}" presName="sibTrans" presStyleCnt="0"/>
      <dgm:spPr/>
    </dgm:pt>
    <dgm:pt modelId="{09A5A62D-D69D-41B1-8FB3-8E77D5843404}" type="pres">
      <dgm:prSet presAssocID="{0D9E83F6-A77B-46E5-A175-88D67274E7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A8CD1-07FD-4C6B-BACC-68F6A8820C2D}" type="pres">
      <dgm:prSet presAssocID="{636CEBB8-F119-4527-A490-73324EACD2DF}" presName="sibTrans" presStyleCnt="0"/>
      <dgm:spPr/>
    </dgm:pt>
    <dgm:pt modelId="{66C3ABB0-5324-4F92-8F47-E3EDD3C3EC1C}" type="pres">
      <dgm:prSet presAssocID="{3BB71D79-95C2-4896-A36F-62D4CD37FA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DB68B-C229-41A4-868C-52A89518E834}" srcId="{CF85102C-52AA-4C9D-8775-2FF712ADBFCB}" destId="{7F9116FC-E320-47C8-BBCF-009F2F9C27EB}" srcOrd="2" destOrd="0" parTransId="{5ECE8B92-2CFA-42B6-ADC6-D4B781492BDC}" sibTransId="{B6899987-4107-438F-B3F4-3FF0BEDF7BC2}"/>
    <dgm:cxn modelId="{331B9142-F34F-460B-AF86-A193430FA62F}" srcId="{CF85102C-52AA-4C9D-8775-2FF712ADBFCB}" destId="{3BB71D79-95C2-4896-A36F-62D4CD37FA0B}" srcOrd="5" destOrd="0" parTransId="{A082930D-D86E-4B57-BFE5-4214DF81A9B1}" sibTransId="{08A28771-9562-42AD-B8DF-370A16E5AC06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7BB4D893-782C-4E2C-ACDB-044E946C8EC0}" type="presOf" srcId="{90500B5D-7CF2-4080-981C-7F7380544512}" destId="{97CED452-0D3F-4F67-A33B-3FF5C27C540F}" srcOrd="0" destOrd="0" presId="urn:microsoft.com/office/officeart/2005/8/layout/default"/>
    <dgm:cxn modelId="{53593AF4-FE1D-4917-8CF3-2FE5F1F1C949}" srcId="{CF85102C-52AA-4C9D-8775-2FF712ADBFCB}" destId="{90500B5D-7CF2-4080-981C-7F7380544512}" srcOrd="3" destOrd="0" parTransId="{7E025E00-CF1D-4E78-951D-3DEC0DA6BA27}" sibTransId="{5059F3D8-4FB0-4BAF-A737-D85572D615BC}"/>
    <dgm:cxn modelId="{A26C6B5E-F8D7-4D56-BC02-5101C27CA9F1}" type="presOf" srcId="{3BB71D79-95C2-4896-A36F-62D4CD37FA0B}" destId="{66C3ABB0-5324-4F92-8F47-E3EDD3C3EC1C}" srcOrd="0" destOrd="0" presId="urn:microsoft.com/office/officeart/2005/8/layout/default"/>
    <dgm:cxn modelId="{AA2FAF11-597E-4568-BBFB-CB926EA6A02A}" type="presOf" srcId="{0D9E83F6-A77B-46E5-A175-88D67274E7CC}" destId="{09A5A62D-D69D-41B1-8FB3-8E77D5843404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8802973E-9DFA-46D8-BDE6-606B873E71C4}" srcId="{CF85102C-52AA-4C9D-8775-2FF712ADBFCB}" destId="{0D9E83F6-A77B-46E5-A175-88D67274E7CC}" srcOrd="4" destOrd="0" parTransId="{F15C06AB-3E7E-4DB7-A1F4-0E22B7AD78D4}" sibTransId="{636CEBB8-F119-4527-A490-73324EACD2DF}"/>
    <dgm:cxn modelId="{1AAC47E1-1D37-4A21-8B6D-384C07996836}" type="presOf" srcId="{F34AB412-6CEA-4B17-B23A-D88FF5C13987}" destId="{2E1BE008-5E43-41C8-A1F9-CB6037494C3A}" srcOrd="0" destOrd="0" presId="urn:microsoft.com/office/officeart/2005/8/layout/default"/>
    <dgm:cxn modelId="{61332E47-7E37-4458-9D95-E36C5D1CE959}" type="presOf" srcId="{7F9116FC-E320-47C8-BBCF-009F2F9C27EB}" destId="{9F38BAD8-94D6-418B-AE43-7AA9B3AEF586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876BED55-F716-43DD-B4D1-AC2586884B91}" srcId="{CF85102C-52AA-4C9D-8775-2FF712ADBFCB}" destId="{F34AB412-6CEA-4B17-B23A-D88FF5C13987}" srcOrd="1" destOrd="0" parTransId="{66372933-AE9D-4F64-9474-E780050DAD23}" sibTransId="{D836667B-FD46-402C-AFFB-DB61FAB7C1AC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AD2DCEF3-C900-47E4-9146-B8AF4D513568}" type="presParOf" srcId="{83D7DC62-EB60-457E-92F5-18866EA92871}" destId="{9563B308-9D7E-4AEF-8E39-DF2C5AADD5BC}" srcOrd="1" destOrd="0" presId="urn:microsoft.com/office/officeart/2005/8/layout/default"/>
    <dgm:cxn modelId="{C3F538F2-81E3-488E-B78F-0CF65FDD1240}" type="presParOf" srcId="{83D7DC62-EB60-457E-92F5-18866EA92871}" destId="{2E1BE008-5E43-41C8-A1F9-CB6037494C3A}" srcOrd="2" destOrd="0" presId="urn:microsoft.com/office/officeart/2005/8/layout/default"/>
    <dgm:cxn modelId="{20ACF536-8EE0-4BC6-AA6C-D5659704310A}" type="presParOf" srcId="{83D7DC62-EB60-457E-92F5-18866EA92871}" destId="{255E5283-AD4D-44C9-B393-9D45FB073183}" srcOrd="3" destOrd="0" presId="urn:microsoft.com/office/officeart/2005/8/layout/default"/>
    <dgm:cxn modelId="{754087F2-B7C4-4C62-8DB0-4B67729E5A82}" type="presParOf" srcId="{83D7DC62-EB60-457E-92F5-18866EA92871}" destId="{9F38BAD8-94D6-418B-AE43-7AA9B3AEF586}" srcOrd="4" destOrd="0" presId="urn:microsoft.com/office/officeart/2005/8/layout/default"/>
    <dgm:cxn modelId="{9A95C2DF-14CE-45C6-8B57-37CC160E4188}" type="presParOf" srcId="{83D7DC62-EB60-457E-92F5-18866EA92871}" destId="{54DD9AC5-734D-48F2-B51B-D1704F91C4A2}" srcOrd="5" destOrd="0" presId="urn:microsoft.com/office/officeart/2005/8/layout/default"/>
    <dgm:cxn modelId="{B09A7947-EF43-4ED9-A278-F8407F949E7D}" type="presParOf" srcId="{83D7DC62-EB60-457E-92F5-18866EA92871}" destId="{97CED452-0D3F-4F67-A33B-3FF5C27C540F}" srcOrd="6" destOrd="0" presId="urn:microsoft.com/office/officeart/2005/8/layout/default"/>
    <dgm:cxn modelId="{9F871B9C-C61E-4366-8ED0-1EEEB53EBCFB}" type="presParOf" srcId="{83D7DC62-EB60-457E-92F5-18866EA92871}" destId="{F5EFDB61-3340-436C-B6D5-94F4D894B5B2}" srcOrd="7" destOrd="0" presId="urn:microsoft.com/office/officeart/2005/8/layout/default"/>
    <dgm:cxn modelId="{51E43514-3E51-4DC3-9D7C-6535403F1108}" type="presParOf" srcId="{83D7DC62-EB60-457E-92F5-18866EA92871}" destId="{09A5A62D-D69D-41B1-8FB3-8E77D5843404}" srcOrd="8" destOrd="0" presId="urn:microsoft.com/office/officeart/2005/8/layout/default"/>
    <dgm:cxn modelId="{E58E6512-68A5-4F98-9BDB-E481A26D556E}" type="presParOf" srcId="{83D7DC62-EB60-457E-92F5-18866EA92871}" destId="{151A8CD1-07FD-4C6B-BACC-68F6A8820C2D}" srcOrd="9" destOrd="0" presId="urn:microsoft.com/office/officeart/2005/8/layout/default"/>
    <dgm:cxn modelId="{0E09F70B-2869-4B1D-B3B5-7326602756CE}" type="presParOf" srcId="{83D7DC62-EB60-457E-92F5-18866EA92871}" destId="{66C3ABB0-5324-4F92-8F47-E3EDD3C3EC1C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computer hardware needs and solutions for an enterprise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624CFAA-C176-448A-9B7A-51A3678AF198}">
      <dgm:prSet phldrT="[Text]"/>
      <dgm:spPr/>
      <dgm:t>
        <a:bodyPr/>
        <a:lstStyle/>
        <a:p>
          <a:r>
            <a:rPr lang="en-US" dirty="0" smtClean="0"/>
            <a:t>Discuss high availability, scalability, and interoperability</a:t>
          </a:r>
          <a:endParaRPr lang="en-US" dirty="0"/>
        </a:p>
      </dgm:t>
    </dgm:pt>
    <dgm:pt modelId="{908388FE-DF91-4345-8832-95B9E7A90060}" type="parTrans" cxnId="{3F90B931-1F5D-4960-9972-203FEFE7A2D5}">
      <dgm:prSet/>
      <dgm:spPr/>
      <dgm:t>
        <a:bodyPr/>
        <a:lstStyle/>
        <a:p>
          <a:endParaRPr lang="en-US"/>
        </a:p>
      </dgm:t>
    </dgm:pt>
    <dgm:pt modelId="{2A11892B-9918-4DE9-94F7-B984EBBD55B2}" type="sibTrans" cxnId="{3F90B931-1F5D-4960-9972-203FEFE7A2D5}">
      <dgm:prSet/>
      <dgm:spPr/>
      <dgm:t>
        <a:bodyPr/>
        <a:lstStyle/>
        <a:p>
          <a:endParaRPr lang="en-US"/>
        </a:p>
      </dgm:t>
    </dgm:pt>
    <dgm:pt modelId="{C23B1CAC-046C-43C5-A271-54051C6B9624}">
      <dgm:prSet phldrT="[Text]"/>
      <dgm:spPr/>
      <dgm:t>
        <a:bodyPr/>
        <a:lstStyle/>
        <a:p>
          <a:r>
            <a:rPr lang="en-US" dirty="0" smtClean="0"/>
            <a:t>Determine why computer backup is important and how it is accomplished</a:t>
          </a:r>
          <a:endParaRPr lang="en-US" dirty="0"/>
        </a:p>
      </dgm:t>
    </dgm:pt>
    <dgm:pt modelId="{789B17EA-35CD-4C86-8909-4F0DA95FEAA7}" type="parTrans" cxnId="{A6DBC961-9F0F-4559-B4CC-7A8800FC59C4}">
      <dgm:prSet/>
      <dgm:spPr/>
      <dgm:t>
        <a:bodyPr/>
        <a:lstStyle/>
        <a:p>
          <a:endParaRPr lang="en-US"/>
        </a:p>
      </dgm:t>
    </dgm:pt>
    <dgm:pt modelId="{07283C6D-2839-435F-88DC-A04CCC5CA677}" type="sibTrans" cxnId="{A6DBC961-9F0F-4559-B4CC-7A8800FC59C4}">
      <dgm:prSet/>
      <dgm:spPr/>
      <dgm:t>
        <a:bodyPr/>
        <a:lstStyle/>
        <a:p>
          <a:endParaRPr lang="en-US"/>
        </a:p>
      </dgm:t>
    </dgm:pt>
    <dgm:pt modelId="{86F6F50B-8ACB-4CA7-9458-A929136985CF}">
      <dgm:prSet phldrT="[Text]"/>
      <dgm:spPr/>
      <dgm:t>
        <a:bodyPr/>
        <a:lstStyle/>
        <a:p>
          <a:r>
            <a:rPr lang="en-US" dirty="0" smtClean="0"/>
            <a:t>Discuss the steps in a disaster recovery plan</a:t>
          </a:r>
          <a:endParaRPr lang="en-US" dirty="0"/>
        </a:p>
      </dgm:t>
    </dgm:pt>
    <dgm:pt modelId="{746BD819-155D-4623-BEC2-DFF8A83DD4A1}" type="parTrans" cxnId="{E0A175D2-193F-4A87-9079-C2BF88BE258C}">
      <dgm:prSet/>
      <dgm:spPr/>
      <dgm:t>
        <a:bodyPr/>
        <a:lstStyle/>
        <a:p>
          <a:endParaRPr lang="en-US"/>
        </a:p>
      </dgm:t>
    </dgm:pt>
    <dgm:pt modelId="{EF051EA4-C51B-4AD1-83C0-1D7409018F5D}" type="sibTrans" cxnId="{E0A175D2-193F-4A87-9079-C2BF88BE258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C7DA20AC-F694-4525-B171-8D054D3D9B35}" type="pres">
      <dgm:prSet presAssocID="{0624CFAA-C176-448A-9B7A-51A3678AF1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D3B90-A88B-447F-BD36-A22983CEE6BA}" type="pres">
      <dgm:prSet presAssocID="{2A11892B-9918-4DE9-94F7-B984EBBD55B2}" presName="sibTrans" presStyleCnt="0"/>
      <dgm:spPr/>
    </dgm:pt>
    <dgm:pt modelId="{475C8C9C-ED97-44B4-A78F-A743158E304E}" type="pres">
      <dgm:prSet presAssocID="{C23B1CAC-046C-43C5-A271-54051C6B96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64756-C6A6-4403-A9F1-F31D22A0390B}" type="pres">
      <dgm:prSet presAssocID="{07283C6D-2839-435F-88DC-A04CCC5CA677}" presName="sibTrans" presStyleCnt="0"/>
      <dgm:spPr/>
    </dgm:pt>
    <dgm:pt modelId="{63436762-E19B-4B51-86F5-2A499A80B03A}" type="pres">
      <dgm:prSet presAssocID="{86F6F50B-8ACB-4CA7-9458-A929136985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BC961-9F0F-4559-B4CC-7A8800FC59C4}" srcId="{3DBC15C7-9BC5-433D-92A7-BCC39A2CC830}" destId="{C23B1CAC-046C-43C5-A271-54051C6B9624}" srcOrd="2" destOrd="0" parTransId="{789B17EA-35CD-4C86-8909-4F0DA95FEAA7}" sibTransId="{07283C6D-2839-435F-88DC-A04CCC5CA677}"/>
    <dgm:cxn modelId="{880BA14B-D513-48ED-9715-E115B84FFF83}" type="presOf" srcId="{C23B1CAC-046C-43C5-A271-54051C6B9624}" destId="{475C8C9C-ED97-44B4-A78F-A743158E304E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E0A175D2-193F-4A87-9079-C2BF88BE258C}" srcId="{3DBC15C7-9BC5-433D-92A7-BCC39A2CC830}" destId="{86F6F50B-8ACB-4CA7-9458-A929136985CF}" srcOrd="3" destOrd="0" parTransId="{746BD819-155D-4623-BEC2-DFF8A83DD4A1}" sibTransId="{EF051EA4-C51B-4AD1-83C0-1D7409018F5D}"/>
    <dgm:cxn modelId="{D63E182B-325B-4A84-B767-611102C98496}" type="presOf" srcId="{86F6F50B-8ACB-4CA7-9458-A929136985CF}" destId="{63436762-E19B-4B51-86F5-2A499A80B03A}" srcOrd="0" destOrd="0" presId="urn:microsoft.com/office/officeart/2005/8/layout/default"/>
    <dgm:cxn modelId="{A97A8E2A-2248-49FB-8559-CE2205C10453}" type="presOf" srcId="{0624CFAA-C176-448A-9B7A-51A3678AF198}" destId="{C7DA20AC-F694-4525-B171-8D054D3D9B35}" srcOrd="0" destOrd="0" presId="urn:microsoft.com/office/officeart/2005/8/layout/default"/>
    <dgm:cxn modelId="{3F90B931-1F5D-4960-9972-203FEFE7A2D5}" srcId="{3DBC15C7-9BC5-433D-92A7-BCC39A2CC830}" destId="{0624CFAA-C176-448A-9B7A-51A3678AF198}" srcOrd="1" destOrd="0" parTransId="{908388FE-DF91-4345-8832-95B9E7A90060}" sibTransId="{2A11892B-9918-4DE9-94F7-B984EBBD55B2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9B55BC56-66A4-4E4C-8DC2-CE818DB2C5EA}" type="presParOf" srcId="{0283AAF8-8E6B-4228-934C-18F9A9076AC0}" destId="{EDCDCE41-86BA-475A-A518-EA8E02F91814}" srcOrd="1" destOrd="0" presId="urn:microsoft.com/office/officeart/2005/8/layout/default"/>
    <dgm:cxn modelId="{43C4A1FE-13E4-416F-9BBF-3BFEA001691F}" type="presParOf" srcId="{0283AAF8-8E6B-4228-934C-18F9A9076AC0}" destId="{C7DA20AC-F694-4525-B171-8D054D3D9B35}" srcOrd="2" destOrd="0" presId="urn:microsoft.com/office/officeart/2005/8/layout/default"/>
    <dgm:cxn modelId="{9FB30DA1-5AB5-493B-84D6-290C95199DB9}" type="presParOf" srcId="{0283AAF8-8E6B-4228-934C-18F9A9076AC0}" destId="{D30D3B90-A88B-447F-BD36-A22983CEE6BA}" srcOrd="3" destOrd="0" presId="urn:microsoft.com/office/officeart/2005/8/layout/default"/>
    <dgm:cxn modelId="{8E03B885-727A-4E7A-92C3-A05DA8F7C531}" type="presParOf" srcId="{0283AAF8-8E6B-4228-934C-18F9A9076AC0}" destId="{475C8C9C-ED97-44B4-A78F-A743158E304E}" srcOrd="4" destOrd="0" presId="urn:microsoft.com/office/officeart/2005/8/layout/default"/>
    <dgm:cxn modelId="{CD1AAB73-8770-4CD4-8963-775455BAC779}" type="presParOf" srcId="{0283AAF8-8E6B-4228-934C-18F9A9076AC0}" destId="{2F264756-C6A6-4403-A9F1-F31D22A0390B}" srcOrd="5" destOrd="0" presId="urn:microsoft.com/office/officeart/2005/8/layout/default"/>
    <dgm:cxn modelId="{4E02E1C4-DC3F-4F0D-ACD2-80C25DEB5E24}" type="presParOf" srcId="{0283AAF8-8E6B-4228-934C-18F9A9076AC0}" destId="{63436762-E19B-4B51-86F5-2A499A80B03A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5B6E6-02FD-4163-8508-5E6711349A76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2F8B32-8D63-4FA4-8296-625F8389E2A2}">
      <dgm:prSet phldrT="[Text]"/>
      <dgm:spPr/>
      <dgm:t>
        <a:bodyPr/>
        <a:lstStyle/>
        <a:p>
          <a:r>
            <a:rPr lang="en-US" dirty="0" smtClean="0"/>
            <a:t>Retail</a:t>
          </a:r>
          <a:endParaRPr lang="en-US" dirty="0"/>
        </a:p>
      </dgm:t>
    </dgm:pt>
    <dgm:pt modelId="{33756FC3-5027-40D4-810D-1EC4B46D5F5D}" type="parTrans" cxnId="{052B439F-4A75-4053-B181-4EDC9C75975F}">
      <dgm:prSet/>
      <dgm:spPr/>
      <dgm:t>
        <a:bodyPr/>
        <a:lstStyle/>
        <a:p>
          <a:endParaRPr lang="en-US"/>
        </a:p>
      </dgm:t>
    </dgm:pt>
    <dgm:pt modelId="{242259DE-8A14-4405-AC5D-076C5DF0B25E}" type="sibTrans" cxnId="{052B439F-4A75-4053-B181-4EDC9C75975F}">
      <dgm:prSet/>
      <dgm:spPr/>
      <dgm:t>
        <a:bodyPr/>
        <a:lstStyle/>
        <a:p>
          <a:endParaRPr lang="en-US"/>
        </a:p>
      </dgm:t>
    </dgm:pt>
    <dgm:pt modelId="{4CB4E176-53E3-44D5-8D06-E067DA01DAC2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F5F14AB5-0D0B-4293-9860-C2BFBADE365D}" type="parTrans" cxnId="{1D01C20B-BD25-4975-A13C-732B1115182C}">
      <dgm:prSet/>
      <dgm:spPr/>
      <dgm:t>
        <a:bodyPr/>
        <a:lstStyle/>
        <a:p>
          <a:endParaRPr lang="en-US"/>
        </a:p>
      </dgm:t>
    </dgm:pt>
    <dgm:pt modelId="{0EADDD87-85DA-4913-97B6-4F0C5B775FF5}" type="sibTrans" cxnId="{1D01C20B-BD25-4975-A13C-732B1115182C}">
      <dgm:prSet/>
      <dgm:spPr/>
      <dgm:t>
        <a:bodyPr/>
        <a:lstStyle/>
        <a:p>
          <a:endParaRPr lang="en-US"/>
        </a:p>
      </dgm:t>
    </dgm:pt>
    <dgm:pt modelId="{96542732-A7A2-48D2-BB86-4C45741B5B87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B22C6002-9A50-4C2E-AE29-77CEB53A2EC0}" type="parTrans" cxnId="{9F4F9E7C-A46F-4568-8489-7E4595D35FD6}">
      <dgm:prSet/>
      <dgm:spPr/>
      <dgm:t>
        <a:bodyPr/>
        <a:lstStyle/>
        <a:p>
          <a:endParaRPr lang="en-US"/>
        </a:p>
      </dgm:t>
    </dgm:pt>
    <dgm:pt modelId="{0C01D180-4494-4F35-BC21-C33F4720CDB3}" type="sibTrans" cxnId="{9F4F9E7C-A46F-4568-8489-7E4595D35FD6}">
      <dgm:prSet/>
      <dgm:spPr/>
      <dgm:t>
        <a:bodyPr/>
        <a:lstStyle/>
        <a:p>
          <a:endParaRPr lang="en-US"/>
        </a:p>
      </dgm:t>
    </dgm:pt>
    <dgm:pt modelId="{E0573A47-A1C0-47B8-909E-2ED852870FE0}">
      <dgm:prSet phldrT="[Text]"/>
      <dgm:spPr/>
      <dgm:t>
        <a:bodyPr/>
        <a:lstStyle/>
        <a:p>
          <a:r>
            <a:rPr lang="en-US" dirty="0" smtClean="0"/>
            <a:t>Wholesale</a:t>
          </a:r>
          <a:endParaRPr lang="en-US" dirty="0"/>
        </a:p>
      </dgm:t>
    </dgm:pt>
    <dgm:pt modelId="{85818C61-D6DD-406E-84D4-D55189BC6289}" type="parTrans" cxnId="{ACE09214-95B4-45BD-B8B6-BD1ACEE16007}">
      <dgm:prSet/>
      <dgm:spPr/>
      <dgm:t>
        <a:bodyPr/>
        <a:lstStyle/>
        <a:p>
          <a:endParaRPr lang="en-US"/>
        </a:p>
      </dgm:t>
    </dgm:pt>
    <dgm:pt modelId="{597B65C4-56CE-49FC-9034-E41669C57E64}" type="sibTrans" cxnId="{ACE09214-95B4-45BD-B8B6-BD1ACEE16007}">
      <dgm:prSet/>
      <dgm:spPr/>
      <dgm:t>
        <a:bodyPr/>
        <a:lstStyle/>
        <a:p>
          <a:endParaRPr lang="en-US"/>
        </a:p>
      </dgm:t>
    </dgm:pt>
    <dgm:pt modelId="{0ACC5044-34D6-40BF-827F-7A611D910789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034E2629-B4D0-4667-BDAA-C2313A7CFF6A}" type="parTrans" cxnId="{EC820E19-7C8A-4E5B-849D-484EB4F67CA1}">
      <dgm:prSet/>
      <dgm:spPr/>
      <dgm:t>
        <a:bodyPr/>
        <a:lstStyle/>
        <a:p>
          <a:endParaRPr lang="en-US"/>
        </a:p>
      </dgm:t>
    </dgm:pt>
    <dgm:pt modelId="{1739CA60-0580-44EF-9AD5-C04730E0990D}" type="sibTrans" cxnId="{EC820E19-7C8A-4E5B-849D-484EB4F67CA1}">
      <dgm:prSet/>
      <dgm:spPr/>
      <dgm:t>
        <a:bodyPr/>
        <a:lstStyle/>
        <a:p>
          <a:endParaRPr lang="en-US"/>
        </a:p>
      </dgm:t>
    </dgm:pt>
    <dgm:pt modelId="{5F428E3B-F983-4D04-9A26-740081E693E5}">
      <dgm:prSet phldrT="[Text]"/>
      <dgm:spPr/>
      <dgm:t>
        <a:bodyPr/>
        <a:lstStyle/>
        <a:p>
          <a:r>
            <a:rPr lang="en-US" dirty="0" smtClean="0"/>
            <a:t>Educational</a:t>
          </a:r>
          <a:endParaRPr lang="en-US" dirty="0"/>
        </a:p>
      </dgm:t>
    </dgm:pt>
    <dgm:pt modelId="{473F4FC1-A81F-4ED8-9C24-768C85DC1397}" type="parTrans" cxnId="{CACD97BC-C68C-4D08-99E1-88703B63FF63}">
      <dgm:prSet/>
      <dgm:spPr/>
      <dgm:t>
        <a:bodyPr/>
        <a:lstStyle/>
        <a:p>
          <a:endParaRPr lang="en-US"/>
        </a:p>
      </dgm:t>
    </dgm:pt>
    <dgm:pt modelId="{74C74E4F-F523-4B63-843C-77013D02C776}" type="sibTrans" cxnId="{CACD97BC-C68C-4D08-99E1-88703B63FF63}">
      <dgm:prSet/>
      <dgm:spPr/>
      <dgm:t>
        <a:bodyPr/>
        <a:lstStyle/>
        <a:p>
          <a:endParaRPr lang="en-US"/>
        </a:p>
      </dgm:t>
    </dgm:pt>
    <dgm:pt modelId="{8B8C0CB6-D609-4AE7-8FDC-F686FA113E58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B5CED482-A634-4938-B184-AB6D56989733}" type="parTrans" cxnId="{0E5F46A2-4B54-45CA-8218-C01E8E381D52}">
      <dgm:prSet/>
      <dgm:spPr/>
      <dgm:t>
        <a:bodyPr/>
        <a:lstStyle/>
        <a:p>
          <a:endParaRPr lang="en-US"/>
        </a:p>
      </dgm:t>
    </dgm:pt>
    <dgm:pt modelId="{8C08E8A0-F6CC-432F-B13F-AB87CF48A318}" type="sibTrans" cxnId="{0E5F46A2-4B54-45CA-8218-C01E8E381D52}">
      <dgm:prSet/>
      <dgm:spPr/>
      <dgm:t>
        <a:bodyPr/>
        <a:lstStyle/>
        <a:p>
          <a:endParaRPr lang="en-US"/>
        </a:p>
      </dgm:t>
    </dgm:pt>
    <dgm:pt modelId="{041431A0-C06E-403E-AFD1-63097EB996F9}" type="pres">
      <dgm:prSet presAssocID="{C855B6E6-02FD-4163-8508-5E6711349A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5FDFC-8E8C-44E9-BF1C-B5507327B1F0}" type="pres">
      <dgm:prSet presAssocID="{792F8B32-8D63-4FA4-8296-625F8389E2A2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BC8138-CB11-4A91-9572-D5CFE8BEB413}" type="pres">
      <dgm:prSet presAssocID="{242259DE-8A14-4405-AC5D-076C5DF0B25E}" presName="sibTrans" presStyleCnt="0"/>
      <dgm:spPr/>
    </dgm:pt>
    <dgm:pt modelId="{47AFCF80-CDEC-4FB4-9FAE-2615F009AE87}" type="pres">
      <dgm:prSet presAssocID="{4CB4E176-53E3-44D5-8D06-E067DA01DAC2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848F21-3B58-4FE3-B775-B27B00A347BA}" type="pres">
      <dgm:prSet presAssocID="{0EADDD87-85DA-4913-97B6-4F0C5B775FF5}" presName="sibTrans" presStyleCnt="0"/>
      <dgm:spPr/>
    </dgm:pt>
    <dgm:pt modelId="{11A54B22-5C40-467E-9A1A-40107B9273CA}" type="pres">
      <dgm:prSet presAssocID="{96542732-A7A2-48D2-BB86-4C45741B5B87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BE8B149-D160-4123-B14B-A9EB7CCB5C55}" type="pres">
      <dgm:prSet presAssocID="{0C01D180-4494-4F35-BC21-C33F4720CDB3}" presName="sibTrans" presStyleCnt="0"/>
      <dgm:spPr/>
    </dgm:pt>
    <dgm:pt modelId="{BC8B05C8-C33E-40CD-AB18-D116AC9538F7}" type="pres">
      <dgm:prSet presAssocID="{E0573A47-A1C0-47B8-909E-2ED852870FE0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FEE7BC2-90D3-4FE1-9860-B2F1465854DD}" type="pres">
      <dgm:prSet presAssocID="{597B65C4-56CE-49FC-9034-E41669C57E64}" presName="sibTrans" presStyleCnt="0"/>
      <dgm:spPr/>
    </dgm:pt>
    <dgm:pt modelId="{6D358396-C385-4A16-B901-CCC05DA0A7B4}" type="pres">
      <dgm:prSet presAssocID="{0ACC5044-34D6-40BF-827F-7A611D910789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76443-3AC1-44FB-9780-F3B56F46A1E3}" type="pres">
      <dgm:prSet presAssocID="{1739CA60-0580-44EF-9AD5-C04730E0990D}" presName="sibTrans" presStyleCnt="0"/>
      <dgm:spPr/>
    </dgm:pt>
    <dgm:pt modelId="{4734DC9B-CBDB-45A7-9B8E-D2C700959DD3}" type="pres">
      <dgm:prSet presAssocID="{5F428E3B-F983-4D04-9A26-740081E693E5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A575BD6-DC70-429D-BA9E-CDEE01276760}" type="pres">
      <dgm:prSet presAssocID="{74C74E4F-F523-4B63-843C-77013D02C776}" presName="sibTrans" presStyleCnt="0"/>
      <dgm:spPr/>
    </dgm:pt>
    <dgm:pt modelId="{729674C8-FC1C-4591-A978-16E087E54000}" type="pres">
      <dgm:prSet presAssocID="{8B8C0CB6-D609-4AE7-8FDC-F686FA113E58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52B439F-4A75-4053-B181-4EDC9C75975F}" srcId="{C855B6E6-02FD-4163-8508-5E6711349A76}" destId="{792F8B32-8D63-4FA4-8296-625F8389E2A2}" srcOrd="0" destOrd="0" parTransId="{33756FC3-5027-40D4-810D-1EC4B46D5F5D}" sibTransId="{242259DE-8A14-4405-AC5D-076C5DF0B25E}"/>
    <dgm:cxn modelId="{ED13E820-841E-4C46-B17A-F36B3923F65F}" type="presOf" srcId="{4CB4E176-53E3-44D5-8D06-E067DA01DAC2}" destId="{47AFCF80-CDEC-4FB4-9FAE-2615F009AE87}" srcOrd="0" destOrd="0" presId="urn:microsoft.com/office/officeart/2005/8/layout/default"/>
    <dgm:cxn modelId="{EC820E19-7C8A-4E5B-849D-484EB4F67CA1}" srcId="{C855B6E6-02FD-4163-8508-5E6711349A76}" destId="{0ACC5044-34D6-40BF-827F-7A611D910789}" srcOrd="4" destOrd="0" parTransId="{034E2629-B4D0-4667-BDAA-C2313A7CFF6A}" sibTransId="{1739CA60-0580-44EF-9AD5-C04730E0990D}"/>
    <dgm:cxn modelId="{0E5F46A2-4B54-45CA-8218-C01E8E381D52}" srcId="{C855B6E6-02FD-4163-8508-5E6711349A76}" destId="{8B8C0CB6-D609-4AE7-8FDC-F686FA113E58}" srcOrd="6" destOrd="0" parTransId="{B5CED482-A634-4938-B184-AB6D56989733}" sibTransId="{8C08E8A0-F6CC-432F-B13F-AB87CF48A318}"/>
    <dgm:cxn modelId="{CACD97BC-C68C-4D08-99E1-88703B63FF63}" srcId="{C855B6E6-02FD-4163-8508-5E6711349A76}" destId="{5F428E3B-F983-4D04-9A26-740081E693E5}" srcOrd="5" destOrd="0" parTransId="{473F4FC1-A81F-4ED8-9C24-768C85DC1397}" sibTransId="{74C74E4F-F523-4B63-843C-77013D02C776}"/>
    <dgm:cxn modelId="{E6C76EB1-63D2-44FE-BCB6-AE6ED76A7DC0}" type="presOf" srcId="{0ACC5044-34D6-40BF-827F-7A611D910789}" destId="{6D358396-C385-4A16-B901-CCC05DA0A7B4}" srcOrd="0" destOrd="0" presId="urn:microsoft.com/office/officeart/2005/8/layout/default"/>
    <dgm:cxn modelId="{9F4F9E7C-A46F-4568-8489-7E4595D35FD6}" srcId="{C855B6E6-02FD-4163-8508-5E6711349A76}" destId="{96542732-A7A2-48D2-BB86-4C45741B5B87}" srcOrd="2" destOrd="0" parTransId="{B22C6002-9A50-4C2E-AE29-77CEB53A2EC0}" sibTransId="{0C01D180-4494-4F35-BC21-C33F4720CDB3}"/>
    <dgm:cxn modelId="{1D01C20B-BD25-4975-A13C-732B1115182C}" srcId="{C855B6E6-02FD-4163-8508-5E6711349A76}" destId="{4CB4E176-53E3-44D5-8D06-E067DA01DAC2}" srcOrd="1" destOrd="0" parTransId="{F5F14AB5-0D0B-4293-9860-C2BFBADE365D}" sibTransId="{0EADDD87-85DA-4913-97B6-4F0C5B775FF5}"/>
    <dgm:cxn modelId="{640DE70C-C41D-4D17-B9D9-BFFBF0B7B48E}" type="presOf" srcId="{5F428E3B-F983-4D04-9A26-740081E693E5}" destId="{4734DC9B-CBDB-45A7-9B8E-D2C700959DD3}" srcOrd="0" destOrd="0" presId="urn:microsoft.com/office/officeart/2005/8/layout/default"/>
    <dgm:cxn modelId="{E1025579-544E-4419-BE5E-E482BB65F76B}" type="presOf" srcId="{96542732-A7A2-48D2-BB86-4C45741B5B87}" destId="{11A54B22-5C40-467E-9A1A-40107B9273CA}" srcOrd="0" destOrd="0" presId="urn:microsoft.com/office/officeart/2005/8/layout/default"/>
    <dgm:cxn modelId="{E577AF56-304A-45B0-915D-1702BFC3BCED}" type="presOf" srcId="{E0573A47-A1C0-47B8-909E-2ED852870FE0}" destId="{BC8B05C8-C33E-40CD-AB18-D116AC9538F7}" srcOrd="0" destOrd="0" presId="urn:microsoft.com/office/officeart/2005/8/layout/default"/>
    <dgm:cxn modelId="{93D1092D-0453-4A9E-9DC5-F6ED2ED6A9FE}" type="presOf" srcId="{8B8C0CB6-D609-4AE7-8FDC-F686FA113E58}" destId="{729674C8-FC1C-4591-A978-16E087E54000}" srcOrd="0" destOrd="0" presId="urn:microsoft.com/office/officeart/2005/8/layout/default"/>
    <dgm:cxn modelId="{380A7E3D-254D-435B-B310-B84433286749}" type="presOf" srcId="{792F8B32-8D63-4FA4-8296-625F8389E2A2}" destId="{6F45FDFC-8E8C-44E9-BF1C-B5507327B1F0}" srcOrd="0" destOrd="0" presId="urn:microsoft.com/office/officeart/2005/8/layout/default"/>
    <dgm:cxn modelId="{0FB3BF15-2295-487F-8FA8-ADA4E12FB7B8}" type="presOf" srcId="{C855B6E6-02FD-4163-8508-5E6711349A76}" destId="{041431A0-C06E-403E-AFD1-63097EB996F9}" srcOrd="0" destOrd="0" presId="urn:microsoft.com/office/officeart/2005/8/layout/default"/>
    <dgm:cxn modelId="{ACE09214-95B4-45BD-B8B6-BD1ACEE16007}" srcId="{C855B6E6-02FD-4163-8508-5E6711349A76}" destId="{E0573A47-A1C0-47B8-909E-2ED852870FE0}" srcOrd="3" destOrd="0" parTransId="{85818C61-D6DD-406E-84D4-D55189BC6289}" sibTransId="{597B65C4-56CE-49FC-9034-E41669C57E64}"/>
    <dgm:cxn modelId="{5A3B7AA2-37F2-47B5-B07F-81F0A3FA2CF8}" type="presParOf" srcId="{041431A0-C06E-403E-AFD1-63097EB996F9}" destId="{6F45FDFC-8E8C-44E9-BF1C-B5507327B1F0}" srcOrd="0" destOrd="0" presId="urn:microsoft.com/office/officeart/2005/8/layout/default"/>
    <dgm:cxn modelId="{A41BB5D0-65B4-4DCA-9AB5-F8D6F7BB11CE}" type="presParOf" srcId="{041431A0-C06E-403E-AFD1-63097EB996F9}" destId="{D4BC8138-CB11-4A91-9572-D5CFE8BEB413}" srcOrd="1" destOrd="0" presId="urn:microsoft.com/office/officeart/2005/8/layout/default"/>
    <dgm:cxn modelId="{E6FC94FB-E7B4-461D-AD2C-B2687BA85191}" type="presParOf" srcId="{041431A0-C06E-403E-AFD1-63097EB996F9}" destId="{47AFCF80-CDEC-4FB4-9FAE-2615F009AE87}" srcOrd="2" destOrd="0" presId="urn:microsoft.com/office/officeart/2005/8/layout/default"/>
    <dgm:cxn modelId="{5C172B0D-2438-4F24-A0BF-9C0FC8CAC684}" type="presParOf" srcId="{041431A0-C06E-403E-AFD1-63097EB996F9}" destId="{28848F21-3B58-4FE3-B775-B27B00A347BA}" srcOrd="3" destOrd="0" presId="urn:microsoft.com/office/officeart/2005/8/layout/default"/>
    <dgm:cxn modelId="{56035467-34DF-4DC4-BB6F-97592D460410}" type="presParOf" srcId="{041431A0-C06E-403E-AFD1-63097EB996F9}" destId="{11A54B22-5C40-467E-9A1A-40107B9273CA}" srcOrd="4" destOrd="0" presId="urn:microsoft.com/office/officeart/2005/8/layout/default"/>
    <dgm:cxn modelId="{13C76247-EA81-40DD-BBF3-3528BCB945EA}" type="presParOf" srcId="{041431A0-C06E-403E-AFD1-63097EB996F9}" destId="{1BE8B149-D160-4123-B14B-A9EB7CCB5C55}" srcOrd="5" destOrd="0" presId="urn:microsoft.com/office/officeart/2005/8/layout/default"/>
    <dgm:cxn modelId="{25E771A2-AC6C-4CB5-8279-29ED6B6D3843}" type="presParOf" srcId="{041431A0-C06E-403E-AFD1-63097EB996F9}" destId="{BC8B05C8-C33E-40CD-AB18-D116AC9538F7}" srcOrd="6" destOrd="0" presId="urn:microsoft.com/office/officeart/2005/8/layout/default"/>
    <dgm:cxn modelId="{5745C582-10CB-4767-9A98-19D2738BD94D}" type="presParOf" srcId="{041431A0-C06E-403E-AFD1-63097EB996F9}" destId="{EFEE7BC2-90D3-4FE1-9860-B2F1465854DD}" srcOrd="7" destOrd="0" presId="urn:microsoft.com/office/officeart/2005/8/layout/default"/>
    <dgm:cxn modelId="{42D697C7-D601-4F4B-B823-BE47CB23CF3F}" type="presParOf" srcId="{041431A0-C06E-403E-AFD1-63097EB996F9}" destId="{6D358396-C385-4A16-B901-CCC05DA0A7B4}" srcOrd="8" destOrd="0" presId="urn:microsoft.com/office/officeart/2005/8/layout/default"/>
    <dgm:cxn modelId="{332BF18B-BC54-44D5-847F-45EB63474FA7}" type="presParOf" srcId="{041431A0-C06E-403E-AFD1-63097EB996F9}" destId="{D7F76443-3AC1-44FB-9780-F3B56F46A1E3}" srcOrd="9" destOrd="0" presId="urn:microsoft.com/office/officeart/2005/8/layout/default"/>
    <dgm:cxn modelId="{6B89BE0C-5D55-465B-B8D7-2D9CF3FFF1A4}" type="presParOf" srcId="{041431A0-C06E-403E-AFD1-63097EB996F9}" destId="{4734DC9B-CBDB-45A7-9B8E-D2C700959DD3}" srcOrd="10" destOrd="0" presId="urn:microsoft.com/office/officeart/2005/8/layout/default"/>
    <dgm:cxn modelId="{BAC2256A-36AE-46CC-B10D-D76B5687C49C}" type="presParOf" srcId="{041431A0-C06E-403E-AFD1-63097EB996F9}" destId="{0A575BD6-DC70-429D-BA9E-CDEE01276760}" srcOrd="11" destOrd="0" presId="urn:microsoft.com/office/officeart/2005/8/layout/default"/>
    <dgm:cxn modelId="{E467F52B-D042-4C74-BF6B-1218B95606BA}" type="presParOf" srcId="{041431A0-C06E-403E-AFD1-63097EB996F9}" destId="{729674C8-FC1C-4591-A978-16E087E54000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4A50E-E2CD-4FB1-8A1B-4B1E20B96144}" type="doc">
      <dgm:prSet loTypeId="urn:microsoft.com/office/officeart/2005/8/layout/pyramid1" loCatId="pyramid" qsTypeId="urn:microsoft.com/office/officeart/2005/8/quickstyle/simple3" qsCatId="simple" csTypeId="urn:microsoft.com/office/officeart/2005/8/colors/accent4_5" csCatId="accent4" phldr="1"/>
      <dgm:spPr/>
    </dgm:pt>
    <dgm:pt modelId="{03C7C115-2E61-45B1-B73C-BF068AB9B879}">
      <dgm:prSet phldrT="[Text]"/>
      <dgm:spPr/>
      <dgm:t>
        <a:bodyPr/>
        <a:lstStyle/>
        <a:p>
          <a:r>
            <a:rPr lang="en-US" b="1" dirty="0" smtClean="0"/>
            <a:t>Executive Management</a:t>
          </a:r>
          <a:endParaRPr lang="en-US" b="1" dirty="0"/>
        </a:p>
      </dgm:t>
    </dgm:pt>
    <dgm:pt modelId="{71FEAA45-4D12-471F-8CAF-E8656E504F60}" type="parTrans" cxnId="{834B7285-12B1-4546-8A4A-4E381C243623}">
      <dgm:prSet/>
      <dgm:spPr/>
      <dgm:t>
        <a:bodyPr/>
        <a:lstStyle/>
        <a:p>
          <a:endParaRPr lang="en-US"/>
        </a:p>
      </dgm:t>
    </dgm:pt>
    <dgm:pt modelId="{7F0FFFBF-D66D-40BB-9B0C-96F7A1F9BC4B}" type="sibTrans" cxnId="{834B7285-12B1-4546-8A4A-4E381C243623}">
      <dgm:prSet/>
      <dgm:spPr/>
      <dgm:t>
        <a:bodyPr/>
        <a:lstStyle/>
        <a:p>
          <a:endParaRPr lang="en-US"/>
        </a:p>
      </dgm:t>
    </dgm:pt>
    <dgm:pt modelId="{00E4F7C6-7225-4127-B2DD-708030181426}">
      <dgm:prSet phldrT="[Text]"/>
      <dgm:spPr/>
      <dgm:t>
        <a:bodyPr/>
        <a:lstStyle/>
        <a:p>
          <a:r>
            <a:rPr lang="en-US" b="1" dirty="0" smtClean="0"/>
            <a:t>Middle </a:t>
          </a:r>
          <a:r>
            <a:rPr lang="en-US" b="1" dirty="0" smtClean="0"/>
            <a:t>Management</a:t>
          </a:r>
          <a:endParaRPr lang="en-US" b="1" dirty="0"/>
        </a:p>
      </dgm:t>
    </dgm:pt>
    <dgm:pt modelId="{65B72830-43E6-4BE2-B2DD-42A27EA10A14}" type="parTrans" cxnId="{FB63495B-C133-4BFB-B05B-DEE5D3DDA9E5}">
      <dgm:prSet/>
      <dgm:spPr/>
      <dgm:t>
        <a:bodyPr/>
        <a:lstStyle/>
        <a:p>
          <a:endParaRPr lang="en-US"/>
        </a:p>
      </dgm:t>
    </dgm:pt>
    <dgm:pt modelId="{C12F386A-F198-47BA-BDD4-CE83AB5C9553}" type="sibTrans" cxnId="{FB63495B-C133-4BFB-B05B-DEE5D3DDA9E5}">
      <dgm:prSet/>
      <dgm:spPr/>
      <dgm:t>
        <a:bodyPr/>
        <a:lstStyle/>
        <a:p>
          <a:endParaRPr lang="en-US"/>
        </a:p>
      </dgm:t>
    </dgm:pt>
    <dgm:pt modelId="{98035613-2D33-449E-8DC5-B57BF51AA4DA}">
      <dgm:prSet phldrT="[Text]"/>
      <dgm:spPr/>
      <dgm:t>
        <a:bodyPr/>
        <a:lstStyle/>
        <a:p>
          <a:r>
            <a:rPr lang="en-US" b="1" dirty="0" smtClean="0"/>
            <a:t>Operational Management</a:t>
          </a:r>
          <a:endParaRPr lang="en-US" b="1" dirty="0"/>
        </a:p>
      </dgm:t>
    </dgm:pt>
    <dgm:pt modelId="{472B806B-B0BE-4C18-AD45-2538D0F3EACF}" type="parTrans" cxnId="{67E01FA6-AB18-4FDF-9AB0-9DEE1F511600}">
      <dgm:prSet/>
      <dgm:spPr/>
      <dgm:t>
        <a:bodyPr/>
        <a:lstStyle/>
        <a:p>
          <a:endParaRPr lang="en-US"/>
        </a:p>
      </dgm:t>
    </dgm:pt>
    <dgm:pt modelId="{DAD5AFED-55CA-4DB7-A3F4-54DA96FA4FB6}" type="sibTrans" cxnId="{67E01FA6-AB18-4FDF-9AB0-9DEE1F511600}">
      <dgm:prSet/>
      <dgm:spPr/>
      <dgm:t>
        <a:bodyPr/>
        <a:lstStyle/>
        <a:p>
          <a:endParaRPr lang="en-US"/>
        </a:p>
      </dgm:t>
    </dgm:pt>
    <dgm:pt modelId="{6385557A-C7CF-4341-8040-A8D40F330F22}">
      <dgm:prSet phldrT="[Text]"/>
      <dgm:spPr/>
      <dgm:t>
        <a:bodyPr/>
        <a:lstStyle/>
        <a:p>
          <a:r>
            <a:rPr lang="en-US" b="1" dirty="0" err="1" smtClean="0"/>
            <a:t>Nonmanagement</a:t>
          </a:r>
          <a:r>
            <a:rPr lang="en-US" b="1" dirty="0" smtClean="0"/>
            <a:t> Employees</a:t>
          </a:r>
          <a:endParaRPr lang="en-US" b="1" dirty="0"/>
        </a:p>
      </dgm:t>
    </dgm:pt>
    <dgm:pt modelId="{EC9F911C-A6E1-495E-9B11-C8E90574DA9F}" type="parTrans" cxnId="{9DCC14B7-496B-4B3E-9107-31484F1936C7}">
      <dgm:prSet/>
      <dgm:spPr/>
      <dgm:t>
        <a:bodyPr/>
        <a:lstStyle/>
        <a:p>
          <a:endParaRPr lang="en-US"/>
        </a:p>
      </dgm:t>
    </dgm:pt>
    <dgm:pt modelId="{4E972D15-9852-4053-948B-8F931AA0F08D}" type="sibTrans" cxnId="{9DCC14B7-496B-4B3E-9107-31484F1936C7}">
      <dgm:prSet/>
      <dgm:spPr/>
      <dgm:t>
        <a:bodyPr/>
        <a:lstStyle/>
        <a:p>
          <a:endParaRPr lang="en-US"/>
        </a:p>
      </dgm:t>
    </dgm:pt>
    <dgm:pt modelId="{8AEBA504-C6A8-49C2-80C6-3CF5D4BD6589}" type="pres">
      <dgm:prSet presAssocID="{2484A50E-E2CD-4FB1-8A1B-4B1E20B96144}" presName="Name0" presStyleCnt="0">
        <dgm:presLayoutVars>
          <dgm:dir/>
          <dgm:animLvl val="lvl"/>
          <dgm:resizeHandles val="exact"/>
        </dgm:presLayoutVars>
      </dgm:prSet>
      <dgm:spPr/>
    </dgm:pt>
    <dgm:pt modelId="{7F798DDB-2E71-42AE-8084-41A22AE1FEF2}" type="pres">
      <dgm:prSet presAssocID="{03C7C115-2E61-45B1-B73C-BF068AB9B879}" presName="Name8" presStyleCnt="0"/>
      <dgm:spPr/>
    </dgm:pt>
    <dgm:pt modelId="{CEE3DC85-3E34-4A66-85A1-84966BB6A98C}" type="pres">
      <dgm:prSet presAssocID="{03C7C115-2E61-45B1-B73C-BF068AB9B87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BA9F4-A217-4459-83E4-773BD8B32C4C}" type="pres">
      <dgm:prSet presAssocID="{03C7C115-2E61-45B1-B73C-BF068AB9B8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7C67-5704-4960-86BA-3D62358F30EA}" type="pres">
      <dgm:prSet presAssocID="{00E4F7C6-7225-4127-B2DD-708030181426}" presName="Name8" presStyleCnt="0"/>
      <dgm:spPr/>
    </dgm:pt>
    <dgm:pt modelId="{07B23F12-EC8B-4D81-9E10-158214422593}" type="pres">
      <dgm:prSet presAssocID="{00E4F7C6-7225-4127-B2DD-70803018142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10430-510F-4CF2-BB74-C61FD32981B5}" type="pres">
      <dgm:prSet presAssocID="{00E4F7C6-7225-4127-B2DD-7080301814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0BD3-2CD9-4D77-9BDA-D7F8F4F1D0A6}" type="pres">
      <dgm:prSet presAssocID="{98035613-2D33-449E-8DC5-B57BF51AA4DA}" presName="Name8" presStyleCnt="0"/>
      <dgm:spPr/>
    </dgm:pt>
    <dgm:pt modelId="{FC5E5A62-2C02-4B71-A0A9-C0528FD297F5}" type="pres">
      <dgm:prSet presAssocID="{98035613-2D33-449E-8DC5-B57BF51AA4D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273BD-9DFA-4FE8-A13C-44BBB3FF9BBA}" type="pres">
      <dgm:prSet presAssocID="{98035613-2D33-449E-8DC5-B57BF51AA4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0C72-448B-4B59-B426-31636FC64317}" type="pres">
      <dgm:prSet presAssocID="{6385557A-C7CF-4341-8040-A8D40F330F22}" presName="Name8" presStyleCnt="0"/>
      <dgm:spPr/>
    </dgm:pt>
    <dgm:pt modelId="{32CFC365-FB3C-4E9F-8164-A0541BFC801C}" type="pres">
      <dgm:prSet presAssocID="{6385557A-C7CF-4341-8040-A8D40F330F2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286BE-C385-4A83-8209-70C526DBEC00}" type="pres">
      <dgm:prSet presAssocID="{6385557A-C7CF-4341-8040-A8D40F330F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A7027-F796-44AB-AE83-F0A7C37782C8}" type="presOf" srcId="{03C7C115-2E61-45B1-B73C-BF068AB9B879}" destId="{CEE3DC85-3E34-4A66-85A1-84966BB6A98C}" srcOrd="0" destOrd="0" presId="urn:microsoft.com/office/officeart/2005/8/layout/pyramid1"/>
    <dgm:cxn modelId="{A251EAF5-8FA8-4671-AFFC-396543D200B1}" type="presOf" srcId="{03C7C115-2E61-45B1-B73C-BF068AB9B879}" destId="{146BA9F4-A217-4459-83E4-773BD8B32C4C}" srcOrd="1" destOrd="0" presId="urn:microsoft.com/office/officeart/2005/8/layout/pyramid1"/>
    <dgm:cxn modelId="{B91C067B-C96C-40C1-A7C8-236A59CE83CC}" type="presOf" srcId="{98035613-2D33-449E-8DC5-B57BF51AA4DA}" destId="{FC5E5A62-2C02-4B71-A0A9-C0528FD297F5}" srcOrd="0" destOrd="0" presId="urn:microsoft.com/office/officeart/2005/8/layout/pyramid1"/>
    <dgm:cxn modelId="{3F837964-2120-4EDD-8CE2-3F7993AD1AD7}" type="presOf" srcId="{6385557A-C7CF-4341-8040-A8D40F330F22}" destId="{32CFC365-FB3C-4E9F-8164-A0541BFC801C}" srcOrd="0" destOrd="0" presId="urn:microsoft.com/office/officeart/2005/8/layout/pyramid1"/>
    <dgm:cxn modelId="{DDFA0523-2286-4C0A-A57F-E0818835B3D3}" type="presOf" srcId="{00E4F7C6-7225-4127-B2DD-708030181426}" destId="{20C10430-510F-4CF2-BB74-C61FD32981B5}" srcOrd="1" destOrd="0" presId="urn:microsoft.com/office/officeart/2005/8/layout/pyramid1"/>
    <dgm:cxn modelId="{9FDA2A8C-4BC7-4EEF-AEF3-4F7F4EC3F493}" type="presOf" srcId="{98035613-2D33-449E-8DC5-B57BF51AA4DA}" destId="{CBD273BD-9DFA-4FE8-A13C-44BBB3FF9BBA}" srcOrd="1" destOrd="0" presId="urn:microsoft.com/office/officeart/2005/8/layout/pyramid1"/>
    <dgm:cxn modelId="{FD2B7DC3-A189-4BA7-9F82-7559754324F0}" type="presOf" srcId="{6385557A-C7CF-4341-8040-A8D40F330F22}" destId="{B5A286BE-C385-4A83-8209-70C526DBEC00}" srcOrd="1" destOrd="0" presId="urn:microsoft.com/office/officeart/2005/8/layout/pyramid1"/>
    <dgm:cxn modelId="{DEE193F9-157E-4279-9DD0-645F64A3C330}" type="presOf" srcId="{2484A50E-E2CD-4FB1-8A1B-4B1E20B96144}" destId="{8AEBA504-C6A8-49C2-80C6-3CF5D4BD6589}" srcOrd="0" destOrd="0" presId="urn:microsoft.com/office/officeart/2005/8/layout/pyramid1"/>
    <dgm:cxn modelId="{9DCC14B7-496B-4B3E-9107-31484F1936C7}" srcId="{2484A50E-E2CD-4FB1-8A1B-4B1E20B96144}" destId="{6385557A-C7CF-4341-8040-A8D40F330F22}" srcOrd="3" destOrd="0" parTransId="{EC9F911C-A6E1-495E-9B11-C8E90574DA9F}" sibTransId="{4E972D15-9852-4053-948B-8F931AA0F08D}"/>
    <dgm:cxn modelId="{2148CE5B-596E-4450-AEF1-5B3EDA61109E}" type="presOf" srcId="{00E4F7C6-7225-4127-B2DD-708030181426}" destId="{07B23F12-EC8B-4D81-9E10-158214422593}" srcOrd="0" destOrd="0" presId="urn:microsoft.com/office/officeart/2005/8/layout/pyramid1"/>
    <dgm:cxn modelId="{834B7285-12B1-4546-8A4A-4E381C243623}" srcId="{2484A50E-E2CD-4FB1-8A1B-4B1E20B96144}" destId="{03C7C115-2E61-45B1-B73C-BF068AB9B879}" srcOrd="0" destOrd="0" parTransId="{71FEAA45-4D12-471F-8CAF-E8656E504F60}" sibTransId="{7F0FFFBF-D66D-40BB-9B0C-96F7A1F9BC4B}"/>
    <dgm:cxn modelId="{67E01FA6-AB18-4FDF-9AB0-9DEE1F511600}" srcId="{2484A50E-E2CD-4FB1-8A1B-4B1E20B96144}" destId="{98035613-2D33-449E-8DC5-B57BF51AA4DA}" srcOrd="2" destOrd="0" parTransId="{472B806B-B0BE-4C18-AD45-2538D0F3EACF}" sibTransId="{DAD5AFED-55CA-4DB7-A3F4-54DA96FA4FB6}"/>
    <dgm:cxn modelId="{FB63495B-C133-4BFB-B05B-DEE5D3DDA9E5}" srcId="{2484A50E-E2CD-4FB1-8A1B-4B1E20B96144}" destId="{00E4F7C6-7225-4127-B2DD-708030181426}" srcOrd="1" destOrd="0" parTransId="{65B72830-43E6-4BE2-B2DD-42A27EA10A14}" sibTransId="{C12F386A-F198-47BA-BDD4-CE83AB5C9553}"/>
    <dgm:cxn modelId="{B857F691-4B04-46A3-BCB3-074ECE72AF87}" type="presParOf" srcId="{8AEBA504-C6A8-49C2-80C6-3CF5D4BD6589}" destId="{7F798DDB-2E71-42AE-8084-41A22AE1FEF2}" srcOrd="0" destOrd="0" presId="urn:microsoft.com/office/officeart/2005/8/layout/pyramid1"/>
    <dgm:cxn modelId="{F8D63429-C923-4647-B22C-8EB1F8FB9765}" type="presParOf" srcId="{7F798DDB-2E71-42AE-8084-41A22AE1FEF2}" destId="{CEE3DC85-3E34-4A66-85A1-84966BB6A98C}" srcOrd="0" destOrd="0" presId="urn:microsoft.com/office/officeart/2005/8/layout/pyramid1"/>
    <dgm:cxn modelId="{F81C487B-0CEB-416A-B9B3-09C74B801471}" type="presParOf" srcId="{7F798DDB-2E71-42AE-8084-41A22AE1FEF2}" destId="{146BA9F4-A217-4459-83E4-773BD8B32C4C}" srcOrd="1" destOrd="0" presId="urn:microsoft.com/office/officeart/2005/8/layout/pyramid1"/>
    <dgm:cxn modelId="{6F67D9E7-AEA3-48B0-B842-2C15E907B64B}" type="presParOf" srcId="{8AEBA504-C6A8-49C2-80C6-3CF5D4BD6589}" destId="{3F957C67-5704-4960-86BA-3D62358F30EA}" srcOrd="1" destOrd="0" presId="urn:microsoft.com/office/officeart/2005/8/layout/pyramid1"/>
    <dgm:cxn modelId="{5FBBA2BF-FF09-439E-B264-831CDED7CFD5}" type="presParOf" srcId="{3F957C67-5704-4960-86BA-3D62358F30EA}" destId="{07B23F12-EC8B-4D81-9E10-158214422593}" srcOrd="0" destOrd="0" presId="urn:microsoft.com/office/officeart/2005/8/layout/pyramid1"/>
    <dgm:cxn modelId="{573609B9-D350-47B8-9D37-C2BA802AF949}" type="presParOf" srcId="{3F957C67-5704-4960-86BA-3D62358F30EA}" destId="{20C10430-510F-4CF2-BB74-C61FD32981B5}" srcOrd="1" destOrd="0" presId="urn:microsoft.com/office/officeart/2005/8/layout/pyramid1"/>
    <dgm:cxn modelId="{42FB4637-8783-4FFC-9FA3-46606667F28A}" type="presParOf" srcId="{8AEBA504-C6A8-49C2-80C6-3CF5D4BD6589}" destId="{7F980BD3-2CD9-4D77-9BDA-D7F8F4F1D0A6}" srcOrd="2" destOrd="0" presId="urn:microsoft.com/office/officeart/2005/8/layout/pyramid1"/>
    <dgm:cxn modelId="{842625CD-322A-4DA0-888D-3D2230007A0D}" type="presParOf" srcId="{7F980BD3-2CD9-4D77-9BDA-D7F8F4F1D0A6}" destId="{FC5E5A62-2C02-4B71-A0A9-C0528FD297F5}" srcOrd="0" destOrd="0" presId="urn:microsoft.com/office/officeart/2005/8/layout/pyramid1"/>
    <dgm:cxn modelId="{3E06C891-A80A-4788-B116-7D658509D82D}" type="presParOf" srcId="{7F980BD3-2CD9-4D77-9BDA-D7F8F4F1D0A6}" destId="{CBD273BD-9DFA-4FE8-A13C-44BBB3FF9BBA}" srcOrd="1" destOrd="0" presId="urn:microsoft.com/office/officeart/2005/8/layout/pyramid1"/>
    <dgm:cxn modelId="{ED9132D2-6081-492E-B8A4-7563A06B562A}" type="presParOf" srcId="{8AEBA504-C6A8-49C2-80C6-3CF5D4BD6589}" destId="{A9070C72-448B-4B59-B426-31636FC64317}" srcOrd="3" destOrd="0" presId="urn:microsoft.com/office/officeart/2005/8/layout/pyramid1"/>
    <dgm:cxn modelId="{B358B553-098E-49B9-A464-79DCDAB86741}" type="presParOf" srcId="{A9070C72-448B-4B59-B426-31636FC64317}" destId="{32CFC365-FB3C-4E9F-8164-A0541BFC801C}" srcOrd="0" destOrd="0" presId="urn:microsoft.com/office/officeart/2005/8/layout/pyramid1"/>
    <dgm:cxn modelId="{7FE243F5-2A9A-4027-A5BB-905A47F1927C}" type="presParOf" srcId="{A9070C72-448B-4B59-B426-31636FC64317}" destId="{B5A286BE-C385-4A83-8209-70C526DBEC00}" srcOrd="1" destOrd="0" presId="urn:microsoft.com/office/officeart/2005/8/layout/pyramid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6F276-D270-462E-BAE0-F76F7CFD464F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8C98C7-58D9-4A5B-B6C9-5E153BBEDA23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B2F84A7B-A148-4F17-B5E5-819142F5FEB5}" type="parTrans" cxnId="{2DE6F46D-B894-45E5-9019-2726130D99B8}">
      <dgm:prSet/>
      <dgm:spPr/>
      <dgm:t>
        <a:bodyPr/>
        <a:lstStyle/>
        <a:p>
          <a:endParaRPr lang="en-US"/>
        </a:p>
      </dgm:t>
    </dgm:pt>
    <dgm:pt modelId="{633E6310-1FD4-42CF-A0B8-81C41492196F}" type="sibTrans" cxnId="{2DE6F46D-B894-45E5-9019-2726130D99B8}">
      <dgm:prSet/>
      <dgm:spPr/>
      <dgm:t>
        <a:bodyPr/>
        <a:lstStyle/>
        <a:p>
          <a:endParaRPr lang="en-US"/>
        </a:p>
      </dgm:t>
    </dgm:pt>
    <dgm:pt modelId="{9892E10D-DF90-4E11-B735-67A3C71B61B4}">
      <dgm:prSet phldrT="[Text]"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38342BF8-2E8E-4C93-B4E5-2059B0A7BD2A}" type="parTrans" cxnId="{D5B50627-7A05-4DA5-80F5-67C9AFE9DBFE}">
      <dgm:prSet/>
      <dgm:spPr/>
      <dgm:t>
        <a:bodyPr/>
        <a:lstStyle/>
        <a:p>
          <a:endParaRPr lang="en-US"/>
        </a:p>
      </dgm:t>
    </dgm:pt>
    <dgm:pt modelId="{E443C186-A88E-49D3-B628-E93D11176307}" type="sibTrans" cxnId="{D5B50627-7A05-4DA5-80F5-67C9AFE9DBFE}">
      <dgm:prSet/>
      <dgm:spPr/>
      <dgm:t>
        <a:bodyPr/>
        <a:lstStyle/>
        <a:p>
          <a:endParaRPr lang="en-US"/>
        </a:p>
      </dgm:t>
    </dgm:pt>
    <dgm:pt modelId="{F95160E3-20E1-4929-9576-49662BA25C03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463C8133-7805-4C0F-9387-6E78C64BB81D}" type="parTrans" cxnId="{5C27AD79-4D36-424A-99B1-479F28DBE575}">
      <dgm:prSet/>
      <dgm:spPr/>
      <dgm:t>
        <a:bodyPr/>
        <a:lstStyle/>
        <a:p>
          <a:endParaRPr lang="en-US"/>
        </a:p>
      </dgm:t>
    </dgm:pt>
    <dgm:pt modelId="{EDC189EA-F91D-43BA-AD36-F702E94B9000}" type="sibTrans" cxnId="{5C27AD79-4D36-424A-99B1-479F28DBE575}">
      <dgm:prSet/>
      <dgm:spPr/>
      <dgm:t>
        <a:bodyPr/>
        <a:lstStyle/>
        <a:p>
          <a:endParaRPr lang="en-US"/>
        </a:p>
      </dgm:t>
    </dgm:pt>
    <dgm:pt modelId="{13E76818-D40B-4C09-AC0D-85AEF0E1416A}">
      <dgm:prSet phldrT="[Text]"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CD0DE95D-B51F-4D94-8325-BE71249B54A6}" type="parTrans" cxnId="{00D0E4E6-3435-45BE-9DE1-A8686962CD8A}">
      <dgm:prSet/>
      <dgm:spPr/>
      <dgm:t>
        <a:bodyPr/>
        <a:lstStyle/>
        <a:p>
          <a:endParaRPr lang="en-US"/>
        </a:p>
      </dgm:t>
    </dgm:pt>
    <dgm:pt modelId="{4FF33117-3DF0-4B51-B107-43CE6B6EC16F}" type="sibTrans" cxnId="{00D0E4E6-3435-45BE-9DE1-A8686962CD8A}">
      <dgm:prSet/>
      <dgm:spPr/>
      <dgm:t>
        <a:bodyPr/>
        <a:lstStyle/>
        <a:p>
          <a:endParaRPr lang="en-US"/>
        </a:p>
      </dgm:t>
    </dgm:pt>
    <dgm:pt modelId="{787840D5-659C-4A39-B29B-4CDCFCC8D9FE}" type="pres">
      <dgm:prSet presAssocID="{6656F276-D270-462E-BAE0-F76F7CFD46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6D7283-B2E1-4243-AE51-747E27C40F20}" type="pres">
      <dgm:prSet presAssocID="{448C98C7-58D9-4A5B-B6C9-5E153BBEDA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669F6-578F-4B26-BF95-7F39BBF4382E}" type="pres">
      <dgm:prSet presAssocID="{633E6310-1FD4-42CF-A0B8-81C41492196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4947BE9-4F0A-4C26-B02C-3840C1810997}" type="pres">
      <dgm:prSet presAssocID="{633E6310-1FD4-42CF-A0B8-81C41492196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DE4BA96-127B-4D33-8570-89C5D209963B}" type="pres">
      <dgm:prSet presAssocID="{9892E10D-DF90-4E11-B735-67A3C71B61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84095-794D-4186-8ECB-68198E7005D0}" type="pres">
      <dgm:prSet presAssocID="{E443C186-A88E-49D3-B628-E93D111763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3FB29C7-0948-401D-8C2C-ABA439D7C17A}" type="pres">
      <dgm:prSet presAssocID="{E443C186-A88E-49D3-B628-E93D1117630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7F7EE7D-6EC5-4E2D-8BCF-1336886BFAE7}" type="pres">
      <dgm:prSet presAssocID="{F95160E3-20E1-4929-9576-49662BA25C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14B22-438C-4CDC-99D6-5B04A34C0EE4}" type="pres">
      <dgm:prSet presAssocID="{EDC189EA-F91D-43BA-AD36-F702E94B90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F3A4F14-2C64-4869-BA60-64E7B01C5BE3}" type="pres">
      <dgm:prSet presAssocID="{EDC189EA-F91D-43BA-AD36-F702E94B90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55E9B32-7EC9-4B6D-93A7-30E67FE0C216}" type="pres">
      <dgm:prSet presAssocID="{13E76818-D40B-4C09-AC0D-85AEF0E141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A6D4A-B6EF-4BA8-B4C1-E584E899131B}" type="pres">
      <dgm:prSet presAssocID="{4FF33117-3DF0-4B51-B107-43CE6B6EC16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CCA8152-780B-4541-B1F3-DF3699B2E86A}" type="pres">
      <dgm:prSet presAssocID="{4FF33117-3DF0-4B51-B107-43CE6B6EC16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53F88F8-2A95-4C60-A4B0-43C6CED11313}" type="presOf" srcId="{EDC189EA-F91D-43BA-AD36-F702E94B9000}" destId="{4F3A4F14-2C64-4869-BA60-64E7B01C5BE3}" srcOrd="1" destOrd="0" presId="urn:microsoft.com/office/officeart/2005/8/layout/cycle2"/>
    <dgm:cxn modelId="{D5B50627-7A05-4DA5-80F5-67C9AFE9DBFE}" srcId="{6656F276-D270-462E-BAE0-F76F7CFD464F}" destId="{9892E10D-DF90-4E11-B735-67A3C71B61B4}" srcOrd="1" destOrd="0" parTransId="{38342BF8-2E8E-4C93-B4E5-2059B0A7BD2A}" sibTransId="{E443C186-A88E-49D3-B628-E93D11176307}"/>
    <dgm:cxn modelId="{4E934136-FA1A-40F3-942B-6F5B64F5F46E}" type="presOf" srcId="{13E76818-D40B-4C09-AC0D-85AEF0E1416A}" destId="{A55E9B32-7EC9-4B6D-93A7-30E67FE0C216}" srcOrd="0" destOrd="0" presId="urn:microsoft.com/office/officeart/2005/8/layout/cycle2"/>
    <dgm:cxn modelId="{5C27AD79-4D36-424A-99B1-479F28DBE575}" srcId="{6656F276-D270-462E-BAE0-F76F7CFD464F}" destId="{F95160E3-20E1-4929-9576-49662BA25C03}" srcOrd="2" destOrd="0" parTransId="{463C8133-7805-4C0F-9387-6E78C64BB81D}" sibTransId="{EDC189EA-F91D-43BA-AD36-F702E94B9000}"/>
    <dgm:cxn modelId="{E8C7AB18-0219-4DD9-B183-33C9BB83C083}" type="presOf" srcId="{633E6310-1FD4-42CF-A0B8-81C41492196F}" destId="{E41669F6-578F-4B26-BF95-7F39BBF4382E}" srcOrd="0" destOrd="0" presId="urn:microsoft.com/office/officeart/2005/8/layout/cycle2"/>
    <dgm:cxn modelId="{262E3BC5-90EE-4B59-BD01-CD292C527FA4}" type="presOf" srcId="{EDC189EA-F91D-43BA-AD36-F702E94B9000}" destId="{50F14B22-438C-4CDC-99D6-5B04A34C0EE4}" srcOrd="0" destOrd="0" presId="urn:microsoft.com/office/officeart/2005/8/layout/cycle2"/>
    <dgm:cxn modelId="{C2441F80-3F87-4A68-BEF8-5DC3647E9F72}" type="presOf" srcId="{4FF33117-3DF0-4B51-B107-43CE6B6EC16F}" destId="{ECCA8152-780B-4541-B1F3-DF3699B2E86A}" srcOrd="1" destOrd="0" presId="urn:microsoft.com/office/officeart/2005/8/layout/cycle2"/>
    <dgm:cxn modelId="{6E7B0A51-F497-49C4-8606-5F2E45FA4CD2}" type="presOf" srcId="{F95160E3-20E1-4929-9576-49662BA25C03}" destId="{47F7EE7D-6EC5-4E2D-8BCF-1336886BFAE7}" srcOrd="0" destOrd="0" presId="urn:microsoft.com/office/officeart/2005/8/layout/cycle2"/>
    <dgm:cxn modelId="{A05FAEC3-B6AF-42FC-8EA1-40214317CAE7}" type="presOf" srcId="{E443C186-A88E-49D3-B628-E93D11176307}" destId="{53FB29C7-0948-401D-8C2C-ABA439D7C17A}" srcOrd="1" destOrd="0" presId="urn:microsoft.com/office/officeart/2005/8/layout/cycle2"/>
    <dgm:cxn modelId="{7927A4D2-4D30-46C3-BC65-90F5984F2704}" type="presOf" srcId="{448C98C7-58D9-4A5B-B6C9-5E153BBEDA23}" destId="{316D7283-B2E1-4243-AE51-747E27C40F20}" srcOrd="0" destOrd="0" presId="urn:microsoft.com/office/officeart/2005/8/layout/cycle2"/>
    <dgm:cxn modelId="{00D0E4E6-3435-45BE-9DE1-A8686962CD8A}" srcId="{6656F276-D270-462E-BAE0-F76F7CFD464F}" destId="{13E76818-D40B-4C09-AC0D-85AEF0E1416A}" srcOrd="3" destOrd="0" parTransId="{CD0DE95D-B51F-4D94-8325-BE71249B54A6}" sibTransId="{4FF33117-3DF0-4B51-B107-43CE6B6EC16F}"/>
    <dgm:cxn modelId="{E41B629D-F24D-46AC-9C2A-DCC976D45C9F}" type="presOf" srcId="{9892E10D-DF90-4E11-B735-67A3C71B61B4}" destId="{3DE4BA96-127B-4D33-8570-89C5D209963B}" srcOrd="0" destOrd="0" presId="urn:microsoft.com/office/officeart/2005/8/layout/cycle2"/>
    <dgm:cxn modelId="{1C152CEA-A9FE-4B0E-8396-B5B170303AAE}" type="presOf" srcId="{4FF33117-3DF0-4B51-B107-43CE6B6EC16F}" destId="{E19A6D4A-B6EF-4BA8-B4C1-E584E899131B}" srcOrd="0" destOrd="0" presId="urn:microsoft.com/office/officeart/2005/8/layout/cycle2"/>
    <dgm:cxn modelId="{A5D73881-7C04-4A41-8AC9-61E98D012013}" type="presOf" srcId="{6656F276-D270-462E-BAE0-F76F7CFD464F}" destId="{787840D5-659C-4A39-B29B-4CDCFCC8D9FE}" srcOrd="0" destOrd="0" presId="urn:microsoft.com/office/officeart/2005/8/layout/cycle2"/>
    <dgm:cxn modelId="{A7C6D1E4-348F-45B0-A1D4-B80DA20C9507}" type="presOf" srcId="{E443C186-A88E-49D3-B628-E93D11176307}" destId="{1B984095-794D-4186-8ECB-68198E7005D0}" srcOrd="0" destOrd="0" presId="urn:microsoft.com/office/officeart/2005/8/layout/cycle2"/>
    <dgm:cxn modelId="{A3C79538-88E1-4A82-8AB1-A3EDD592C0A0}" type="presOf" srcId="{633E6310-1FD4-42CF-A0B8-81C41492196F}" destId="{14947BE9-4F0A-4C26-B02C-3840C1810997}" srcOrd="1" destOrd="0" presId="urn:microsoft.com/office/officeart/2005/8/layout/cycle2"/>
    <dgm:cxn modelId="{2DE6F46D-B894-45E5-9019-2726130D99B8}" srcId="{6656F276-D270-462E-BAE0-F76F7CFD464F}" destId="{448C98C7-58D9-4A5B-B6C9-5E153BBEDA23}" srcOrd="0" destOrd="0" parTransId="{B2F84A7B-A148-4F17-B5E5-819142F5FEB5}" sibTransId="{633E6310-1FD4-42CF-A0B8-81C41492196F}"/>
    <dgm:cxn modelId="{3C215B02-8EBA-497C-A97F-9530CF03D938}" type="presParOf" srcId="{787840D5-659C-4A39-B29B-4CDCFCC8D9FE}" destId="{316D7283-B2E1-4243-AE51-747E27C40F20}" srcOrd="0" destOrd="0" presId="urn:microsoft.com/office/officeart/2005/8/layout/cycle2"/>
    <dgm:cxn modelId="{588A8A86-D097-4111-B7FD-707E639F0899}" type="presParOf" srcId="{787840D5-659C-4A39-B29B-4CDCFCC8D9FE}" destId="{E41669F6-578F-4B26-BF95-7F39BBF4382E}" srcOrd="1" destOrd="0" presId="urn:microsoft.com/office/officeart/2005/8/layout/cycle2"/>
    <dgm:cxn modelId="{B0C2CC1D-2B83-4A7F-A948-B199CC7746AB}" type="presParOf" srcId="{E41669F6-578F-4B26-BF95-7F39BBF4382E}" destId="{14947BE9-4F0A-4C26-B02C-3840C1810997}" srcOrd="0" destOrd="0" presId="urn:microsoft.com/office/officeart/2005/8/layout/cycle2"/>
    <dgm:cxn modelId="{7FFBBB7B-4A30-4CE7-A364-40A32741E7E8}" type="presParOf" srcId="{787840D5-659C-4A39-B29B-4CDCFCC8D9FE}" destId="{3DE4BA96-127B-4D33-8570-89C5D209963B}" srcOrd="2" destOrd="0" presId="urn:microsoft.com/office/officeart/2005/8/layout/cycle2"/>
    <dgm:cxn modelId="{24657578-068A-45B1-A32A-738B2E4056AA}" type="presParOf" srcId="{787840D5-659C-4A39-B29B-4CDCFCC8D9FE}" destId="{1B984095-794D-4186-8ECB-68198E7005D0}" srcOrd="3" destOrd="0" presId="urn:microsoft.com/office/officeart/2005/8/layout/cycle2"/>
    <dgm:cxn modelId="{43338D82-C93F-491F-B6E7-F3197D651EC9}" type="presParOf" srcId="{1B984095-794D-4186-8ECB-68198E7005D0}" destId="{53FB29C7-0948-401D-8C2C-ABA439D7C17A}" srcOrd="0" destOrd="0" presId="urn:microsoft.com/office/officeart/2005/8/layout/cycle2"/>
    <dgm:cxn modelId="{A8E2FA6E-555F-4A54-8389-E39DB1F477DD}" type="presParOf" srcId="{787840D5-659C-4A39-B29B-4CDCFCC8D9FE}" destId="{47F7EE7D-6EC5-4E2D-8BCF-1336886BFAE7}" srcOrd="4" destOrd="0" presId="urn:microsoft.com/office/officeart/2005/8/layout/cycle2"/>
    <dgm:cxn modelId="{2C8DD96A-B319-4556-BBFA-E9A8C19F047D}" type="presParOf" srcId="{787840D5-659C-4A39-B29B-4CDCFCC8D9FE}" destId="{50F14B22-438C-4CDC-99D6-5B04A34C0EE4}" srcOrd="5" destOrd="0" presId="urn:microsoft.com/office/officeart/2005/8/layout/cycle2"/>
    <dgm:cxn modelId="{C6DAC08F-E165-49AB-944A-13521A9F9B53}" type="presParOf" srcId="{50F14B22-438C-4CDC-99D6-5B04A34C0EE4}" destId="{4F3A4F14-2C64-4869-BA60-64E7B01C5BE3}" srcOrd="0" destOrd="0" presId="urn:microsoft.com/office/officeart/2005/8/layout/cycle2"/>
    <dgm:cxn modelId="{ACE7E152-A709-4C4B-92D1-663CCE383FC7}" type="presParOf" srcId="{787840D5-659C-4A39-B29B-4CDCFCC8D9FE}" destId="{A55E9B32-7EC9-4B6D-93A7-30E67FE0C216}" srcOrd="6" destOrd="0" presId="urn:microsoft.com/office/officeart/2005/8/layout/cycle2"/>
    <dgm:cxn modelId="{AC108C37-0527-497C-B0D3-FB018D26D69D}" type="presParOf" srcId="{787840D5-659C-4A39-B29B-4CDCFCC8D9FE}" destId="{E19A6D4A-B6EF-4BA8-B4C1-E584E899131B}" srcOrd="7" destOrd="0" presId="urn:microsoft.com/office/officeart/2005/8/layout/cycle2"/>
    <dgm:cxn modelId="{55A5AF4F-F354-42C3-9CFB-22DCA71389B5}" type="presParOf" srcId="{E19A6D4A-B6EF-4BA8-B4C1-E584E899131B}" destId="{ECCA8152-780B-4541-B1F3-DF3699B2E86A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9723B3-5349-4626-B12C-A79988723783}" type="doc">
      <dgm:prSet loTypeId="urn:microsoft.com/office/officeart/2005/8/layout/radial4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640306E-50FE-4147-9907-2470AC041844}">
      <dgm:prSet phldrT="[Text]"/>
      <dgm:spPr/>
      <dgm:t>
        <a:bodyPr/>
        <a:lstStyle/>
        <a:p>
          <a:r>
            <a:rPr lang="en-US" dirty="0" smtClean="0"/>
            <a:t>Enterprise</a:t>
          </a:r>
          <a:endParaRPr lang="en-US" dirty="0"/>
        </a:p>
      </dgm:t>
    </dgm:pt>
    <dgm:pt modelId="{3431A4F2-DE07-4476-85FF-000A9A5964FE}" type="parTrans" cxnId="{59EF89B3-EB5A-482C-B4C2-5C2874B089D5}">
      <dgm:prSet/>
      <dgm:spPr/>
      <dgm:t>
        <a:bodyPr/>
        <a:lstStyle/>
        <a:p>
          <a:endParaRPr lang="en-US"/>
        </a:p>
      </dgm:t>
    </dgm:pt>
    <dgm:pt modelId="{D20F750D-DE8C-430B-8714-90E7D624395D}" type="sibTrans" cxnId="{59EF89B3-EB5A-482C-B4C2-5C2874B089D5}">
      <dgm:prSet/>
      <dgm:spPr/>
      <dgm:t>
        <a:bodyPr/>
        <a:lstStyle/>
        <a:p>
          <a:endParaRPr lang="en-US"/>
        </a:p>
      </dgm:t>
    </dgm:pt>
    <dgm:pt modelId="{67458EFF-115E-4DC8-8F34-26857B1A2929}">
      <dgm:prSet phldrT="[Text]"/>
      <dgm:spPr/>
      <dgm:t>
        <a:bodyPr/>
        <a:lstStyle/>
        <a:p>
          <a:r>
            <a:rPr lang="en-US" dirty="0" smtClean="0"/>
            <a:t>Accounting and Finance</a:t>
          </a:r>
          <a:endParaRPr lang="en-US" dirty="0"/>
        </a:p>
      </dgm:t>
    </dgm:pt>
    <dgm:pt modelId="{CBB7DF77-AC38-4868-AB11-BE90A4929DA5}" type="parTrans" cxnId="{6076029F-1E4F-4323-A432-2252435AA5CC}">
      <dgm:prSet/>
      <dgm:spPr/>
      <dgm:t>
        <a:bodyPr/>
        <a:lstStyle/>
        <a:p>
          <a:endParaRPr lang="en-US"/>
        </a:p>
      </dgm:t>
    </dgm:pt>
    <dgm:pt modelId="{D9CB27C3-C3BE-4B24-9F36-36FE2C684902}" type="sibTrans" cxnId="{6076029F-1E4F-4323-A432-2252435AA5CC}">
      <dgm:prSet/>
      <dgm:spPr/>
      <dgm:t>
        <a:bodyPr/>
        <a:lstStyle/>
        <a:p>
          <a:endParaRPr lang="en-US"/>
        </a:p>
      </dgm:t>
    </dgm:pt>
    <dgm:pt modelId="{65C0BF8A-1BA6-4D43-A7B7-9056B6997E00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9B94F353-8E0D-4183-886D-26D94F53ACD7}" type="parTrans" cxnId="{4F004DEC-02C9-4C46-A4F8-817158FD03AD}">
      <dgm:prSet/>
      <dgm:spPr/>
      <dgm:t>
        <a:bodyPr/>
        <a:lstStyle/>
        <a:p>
          <a:endParaRPr lang="en-US"/>
        </a:p>
      </dgm:t>
    </dgm:pt>
    <dgm:pt modelId="{4741F747-F9E6-41FB-9402-84BCBA7E0F2B}" type="sibTrans" cxnId="{4F004DEC-02C9-4C46-A4F8-817158FD03AD}">
      <dgm:prSet/>
      <dgm:spPr/>
      <dgm:t>
        <a:bodyPr/>
        <a:lstStyle/>
        <a:p>
          <a:endParaRPr lang="en-US"/>
        </a:p>
      </dgm:t>
    </dgm:pt>
    <dgm:pt modelId="{1268B847-F81D-49B1-9C8F-101E7BBC019A}">
      <dgm:prSet phldrT="[Text]"/>
      <dgm:spPr/>
      <dgm:t>
        <a:bodyPr/>
        <a:lstStyle/>
        <a:p>
          <a:r>
            <a:rPr lang="en-US" dirty="0" smtClean="0"/>
            <a:t>Engineering or Product Development</a:t>
          </a:r>
          <a:endParaRPr lang="en-US" dirty="0"/>
        </a:p>
      </dgm:t>
    </dgm:pt>
    <dgm:pt modelId="{21FE780D-5982-476D-AC43-6C7E78C34598}" type="parTrans" cxnId="{72A47A44-B221-4C97-8456-24E04DFC70D6}">
      <dgm:prSet/>
      <dgm:spPr/>
      <dgm:t>
        <a:bodyPr/>
        <a:lstStyle/>
        <a:p>
          <a:endParaRPr lang="en-US"/>
        </a:p>
      </dgm:t>
    </dgm:pt>
    <dgm:pt modelId="{D2914FD1-FDD2-4B04-8C23-78F72D83DD6E}" type="sibTrans" cxnId="{72A47A44-B221-4C97-8456-24E04DFC70D6}">
      <dgm:prSet/>
      <dgm:spPr/>
      <dgm:t>
        <a:bodyPr/>
        <a:lstStyle/>
        <a:p>
          <a:endParaRPr lang="en-US"/>
        </a:p>
      </dgm:t>
    </dgm:pt>
    <dgm:pt modelId="{4B555A25-CF31-4FA4-A5C0-51892D40F2C8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E5465BE-2264-4FE2-94EF-3DCBE70D3711}" type="parTrans" cxnId="{F07C0A6B-7DB0-4FAB-9DE6-2708D8537AC2}">
      <dgm:prSet/>
      <dgm:spPr/>
      <dgm:t>
        <a:bodyPr/>
        <a:lstStyle/>
        <a:p>
          <a:endParaRPr lang="en-US"/>
        </a:p>
      </dgm:t>
    </dgm:pt>
    <dgm:pt modelId="{4DDB92BA-4367-4A2C-A4D6-CF24AF96226F}" type="sibTrans" cxnId="{F07C0A6B-7DB0-4FAB-9DE6-2708D8537AC2}">
      <dgm:prSet/>
      <dgm:spPr/>
      <dgm:t>
        <a:bodyPr/>
        <a:lstStyle/>
        <a:p>
          <a:endParaRPr lang="en-US"/>
        </a:p>
      </dgm:t>
    </dgm:pt>
    <dgm:pt modelId="{26809F8A-C59B-4337-86F0-7B307A0BCC5D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5D550DCD-5663-45D0-B626-18F8795F0567}" type="parTrans" cxnId="{95573C88-00DA-4818-8CB9-5A3A3CB34470}">
      <dgm:prSet/>
      <dgm:spPr/>
      <dgm:t>
        <a:bodyPr/>
        <a:lstStyle/>
        <a:p>
          <a:endParaRPr lang="en-US"/>
        </a:p>
      </dgm:t>
    </dgm:pt>
    <dgm:pt modelId="{19048553-6A49-418B-A78A-E70F7972D7EC}" type="sibTrans" cxnId="{95573C88-00DA-4818-8CB9-5A3A3CB34470}">
      <dgm:prSet/>
      <dgm:spPr/>
      <dgm:t>
        <a:bodyPr/>
        <a:lstStyle/>
        <a:p>
          <a:endParaRPr lang="en-US"/>
        </a:p>
      </dgm:t>
    </dgm:pt>
    <dgm:pt modelId="{EB3C2FDA-A70E-43B8-BDA8-347ADDC62D41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9B07121D-4F68-4BEC-B455-C97A1A4865B3}" type="parTrans" cxnId="{CE648A32-2DFA-4AA8-9094-28C8FA325785}">
      <dgm:prSet/>
      <dgm:spPr/>
      <dgm:t>
        <a:bodyPr/>
        <a:lstStyle/>
        <a:p>
          <a:endParaRPr lang="en-US"/>
        </a:p>
      </dgm:t>
    </dgm:pt>
    <dgm:pt modelId="{E59B18B5-3C20-40A3-9CB4-1A65D67C7C63}" type="sibTrans" cxnId="{CE648A32-2DFA-4AA8-9094-28C8FA325785}">
      <dgm:prSet/>
      <dgm:spPr/>
      <dgm:t>
        <a:bodyPr/>
        <a:lstStyle/>
        <a:p>
          <a:endParaRPr lang="en-US"/>
        </a:p>
      </dgm:t>
    </dgm:pt>
    <dgm:pt modelId="{191D8587-4BD8-4ED8-9528-8B82D1532912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E36B9CC7-7E83-4365-904E-32D9E15710F0}" type="parTrans" cxnId="{2FC8D72F-DF3E-494C-BBD8-B554CF111B4C}">
      <dgm:prSet/>
      <dgm:spPr/>
      <dgm:t>
        <a:bodyPr/>
        <a:lstStyle/>
        <a:p>
          <a:endParaRPr lang="en-US"/>
        </a:p>
      </dgm:t>
    </dgm:pt>
    <dgm:pt modelId="{9F7849B2-5C13-4303-8E5A-53ADD3967FD8}" type="sibTrans" cxnId="{2FC8D72F-DF3E-494C-BBD8-B554CF111B4C}">
      <dgm:prSet/>
      <dgm:spPr/>
      <dgm:t>
        <a:bodyPr/>
        <a:lstStyle/>
        <a:p>
          <a:endParaRPr lang="en-US"/>
        </a:p>
      </dgm:t>
    </dgm:pt>
    <dgm:pt modelId="{80FFACE4-5FAC-45E5-BB11-C1F69B8DC75C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5BFD85BA-9164-4E3E-A45E-9D92045C4429}" type="parTrans" cxnId="{9353DC1B-0FA0-4CEF-9361-35EC8D890894}">
      <dgm:prSet/>
      <dgm:spPr/>
      <dgm:t>
        <a:bodyPr/>
        <a:lstStyle/>
        <a:p>
          <a:endParaRPr lang="en-US"/>
        </a:p>
      </dgm:t>
    </dgm:pt>
    <dgm:pt modelId="{C1E2D2B4-3A8D-4686-9FEA-22479F651989}" type="sibTrans" cxnId="{9353DC1B-0FA0-4CEF-9361-35EC8D890894}">
      <dgm:prSet/>
      <dgm:spPr/>
      <dgm:t>
        <a:bodyPr/>
        <a:lstStyle/>
        <a:p>
          <a:endParaRPr lang="en-US"/>
        </a:p>
      </dgm:t>
    </dgm:pt>
    <dgm:pt modelId="{F9330BF2-3294-477C-B6FD-2679AF731A10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AA158159-CBEC-4A79-930E-FF31DE3AB76E}" type="parTrans" cxnId="{09371375-C510-45B5-8976-3080AC0ACCF4}">
      <dgm:prSet/>
      <dgm:spPr/>
      <dgm:t>
        <a:bodyPr/>
        <a:lstStyle/>
        <a:p>
          <a:endParaRPr lang="en-US"/>
        </a:p>
      </dgm:t>
    </dgm:pt>
    <dgm:pt modelId="{66B3BFE4-2B64-45E7-A1A7-11FAC734B71D}" type="sibTrans" cxnId="{09371375-C510-45B5-8976-3080AC0ACCF4}">
      <dgm:prSet/>
      <dgm:spPr/>
      <dgm:t>
        <a:bodyPr/>
        <a:lstStyle/>
        <a:p>
          <a:endParaRPr lang="en-US"/>
        </a:p>
      </dgm:t>
    </dgm:pt>
    <dgm:pt modelId="{AB585701-B852-4754-8DF5-6DC71139EDDB}" type="pres">
      <dgm:prSet presAssocID="{699723B3-5349-4626-B12C-A799887237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0AF9A-DB78-4963-BAC5-501AB31FD23A}" type="pres">
      <dgm:prSet presAssocID="{A640306E-50FE-4147-9907-2470AC041844}" presName="centerShape" presStyleLbl="node0" presStyleIdx="0" presStyleCnt="1"/>
      <dgm:spPr/>
      <dgm:t>
        <a:bodyPr/>
        <a:lstStyle/>
        <a:p>
          <a:endParaRPr lang="en-US"/>
        </a:p>
      </dgm:t>
    </dgm:pt>
    <dgm:pt modelId="{8890549B-6297-42EF-BFFC-0B37F1E956D2}" type="pres">
      <dgm:prSet presAssocID="{CBB7DF77-AC38-4868-AB11-BE90A4929DA5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3347E0A9-153C-42B5-BAF1-E10411E28246}" type="pres">
      <dgm:prSet presAssocID="{67458EFF-115E-4DC8-8F34-26857B1A29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6A4C2-C58A-4E03-969D-69833DA0B8F7}" type="pres">
      <dgm:prSet presAssocID="{9B94F353-8E0D-4183-886D-26D94F53ACD7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466B1620-764A-46DC-A8EA-0F4A0E127CF5}" type="pres">
      <dgm:prSet presAssocID="{65C0BF8A-1BA6-4D43-A7B7-9056B6997E0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4DBAB-6CFC-4B13-8586-76B7260B8E1A}" type="pres">
      <dgm:prSet presAssocID="{21FE780D-5982-476D-AC43-6C7E78C34598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9C615050-359D-44AC-AEFA-CDE0F19AD3FA}" type="pres">
      <dgm:prSet presAssocID="{1268B847-F81D-49B1-9C8F-101E7BBC01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5EF6E-C25A-4B19-AAE3-B6A5FE358549}" type="pres">
      <dgm:prSet presAssocID="{BE5465BE-2264-4FE2-94EF-3DCBE70D3711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CA55B447-7925-4288-A81F-E0518B5CB5AC}" type="pres">
      <dgm:prSet presAssocID="{4B555A25-CF31-4FA4-A5C0-51892D40F2C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EC849-531C-4BB8-8F95-23BEF58DD2B2}" type="pres">
      <dgm:prSet presAssocID="{5D550DCD-5663-45D0-B626-18F8795F0567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F727E8C7-D541-45AC-B3BE-1673973B41FD}" type="pres">
      <dgm:prSet presAssocID="{26809F8A-C59B-4337-86F0-7B307A0BCC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1CF4C-2C74-4262-AAF1-9C71104FC680}" type="pres">
      <dgm:prSet presAssocID="{9B07121D-4F68-4BEC-B455-C97A1A4865B3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532ABE10-03DE-4E3A-988A-8C63E3C8DCCF}" type="pres">
      <dgm:prSet presAssocID="{EB3C2FDA-A70E-43B8-BDA8-347ADDC62D4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A86E-F80B-4ADD-A087-8180977D84AF}" type="pres">
      <dgm:prSet presAssocID="{E36B9CC7-7E83-4365-904E-32D9E15710F0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23E4A8F1-4A16-4DEC-A5CC-69C412F2039F}" type="pres">
      <dgm:prSet presAssocID="{191D8587-4BD8-4ED8-9528-8B82D153291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0DB8-64F4-4927-A848-74BCEF552E76}" type="pres">
      <dgm:prSet presAssocID="{5BFD85BA-9164-4E3E-A45E-9D92045C4429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E252140E-0438-4F39-88B3-A37DE17FF78B}" type="pres">
      <dgm:prSet presAssocID="{80FFACE4-5FAC-45E5-BB11-C1F69B8DC75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1C4A-DA99-48B5-876E-40BD884D3501}" type="pres">
      <dgm:prSet presAssocID="{AA158159-CBEC-4A79-930E-FF31DE3AB76E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08809A14-5760-4EC5-8142-B07D08680883}" type="pres">
      <dgm:prSet presAssocID="{F9330BF2-3294-477C-B6FD-2679AF731A1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3DC1B-0FA0-4CEF-9361-35EC8D890894}" srcId="{A640306E-50FE-4147-9907-2470AC041844}" destId="{80FFACE4-5FAC-45E5-BB11-C1F69B8DC75C}" srcOrd="7" destOrd="0" parTransId="{5BFD85BA-9164-4E3E-A45E-9D92045C4429}" sibTransId="{C1E2D2B4-3A8D-4686-9FEA-22479F651989}"/>
    <dgm:cxn modelId="{F07C0A6B-7DB0-4FAB-9DE6-2708D8537AC2}" srcId="{A640306E-50FE-4147-9907-2470AC041844}" destId="{4B555A25-CF31-4FA4-A5C0-51892D40F2C8}" srcOrd="3" destOrd="0" parTransId="{BE5465BE-2264-4FE2-94EF-3DCBE70D3711}" sibTransId="{4DDB92BA-4367-4A2C-A4D6-CF24AF96226F}"/>
    <dgm:cxn modelId="{3FBA08A2-8B30-435C-97B8-67007A2E7536}" type="presOf" srcId="{699723B3-5349-4626-B12C-A79988723783}" destId="{AB585701-B852-4754-8DF5-6DC71139EDDB}" srcOrd="0" destOrd="0" presId="urn:microsoft.com/office/officeart/2005/8/layout/radial4"/>
    <dgm:cxn modelId="{09371375-C510-45B5-8976-3080AC0ACCF4}" srcId="{A640306E-50FE-4147-9907-2470AC041844}" destId="{F9330BF2-3294-477C-B6FD-2679AF731A10}" srcOrd="8" destOrd="0" parTransId="{AA158159-CBEC-4A79-930E-FF31DE3AB76E}" sibTransId="{66B3BFE4-2B64-45E7-A1A7-11FAC734B71D}"/>
    <dgm:cxn modelId="{CE648A32-2DFA-4AA8-9094-28C8FA325785}" srcId="{A640306E-50FE-4147-9907-2470AC041844}" destId="{EB3C2FDA-A70E-43B8-BDA8-347ADDC62D41}" srcOrd="5" destOrd="0" parTransId="{9B07121D-4F68-4BEC-B455-C97A1A4865B3}" sibTransId="{E59B18B5-3C20-40A3-9CB4-1A65D67C7C63}"/>
    <dgm:cxn modelId="{080D2DDC-310F-4BF8-ADB6-43B5652BB6F2}" type="presOf" srcId="{CBB7DF77-AC38-4868-AB11-BE90A4929DA5}" destId="{8890549B-6297-42EF-BFFC-0B37F1E956D2}" srcOrd="0" destOrd="0" presId="urn:microsoft.com/office/officeart/2005/8/layout/radial4"/>
    <dgm:cxn modelId="{D7F55B68-E675-4D91-AA5E-F7531EEB6A8B}" type="presOf" srcId="{26809F8A-C59B-4337-86F0-7B307A0BCC5D}" destId="{F727E8C7-D541-45AC-B3BE-1673973B41FD}" srcOrd="0" destOrd="0" presId="urn:microsoft.com/office/officeart/2005/8/layout/radial4"/>
    <dgm:cxn modelId="{940AE4E1-5F2C-4503-B66A-8546696EE845}" type="presOf" srcId="{BE5465BE-2264-4FE2-94EF-3DCBE70D3711}" destId="{99B5EF6E-C25A-4B19-AAE3-B6A5FE358549}" srcOrd="0" destOrd="0" presId="urn:microsoft.com/office/officeart/2005/8/layout/radial4"/>
    <dgm:cxn modelId="{95573C88-00DA-4818-8CB9-5A3A3CB34470}" srcId="{A640306E-50FE-4147-9907-2470AC041844}" destId="{26809F8A-C59B-4337-86F0-7B307A0BCC5D}" srcOrd="4" destOrd="0" parTransId="{5D550DCD-5663-45D0-B626-18F8795F0567}" sibTransId="{19048553-6A49-418B-A78A-E70F7972D7EC}"/>
    <dgm:cxn modelId="{5B81EB4D-BF89-449B-981F-57F64250081D}" type="presOf" srcId="{F9330BF2-3294-477C-B6FD-2679AF731A10}" destId="{08809A14-5760-4EC5-8142-B07D08680883}" srcOrd="0" destOrd="0" presId="urn:microsoft.com/office/officeart/2005/8/layout/radial4"/>
    <dgm:cxn modelId="{4F004DEC-02C9-4C46-A4F8-817158FD03AD}" srcId="{A640306E-50FE-4147-9907-2470AC041844}" destId="{65C0BF8A-1BA6-4D43-A7B7-9056B6997E00}" srcOrd="1" destOrd="0" parTransId="{9B94F353-8E0D-4183-886D-26D94F53ACD7}" sibTransId="{4741F747-F9E6-41FB-9402-84BCBA7E0F2B}"/>
    <dgm:cxn modelId="{755C77D9-17D3-4BD8-BB32-18247721F422}" type="presOf" srcId="{9B07121D-4F68-4BEC-B455-C97A1A4865B3}" destId="{B541CF4C-2C74-4262-AAF1-9C71104FC680}" srcOrd="0" destOrd="0" presId="urn:microsoft.com/office/officeart/2005/8/layout/radial4"/>
    <dgm:cxn modelId="{5E5B7B9A-92D7-43A1-8F26-A3F47D9AB01E}" type="presOf" srcId="{AA158159-CBEC-4A79-930E-FF31DE3AB76E}" destId="{62F11C4A-DA99-48B5-876E-40BD884D3501}" srcOrd="0" destOrd="0" presId="urn:microsoft.com/office/officeart/2005/8/layout/radial4"/>
    <dgm:cxn modelId="{A5E5A31E-C248-405D-887B-EE81435A6C0F}" type="presOf" srcId="{A640306E-50FE-4147-9907-2470AC041844}" destId="{D710AF9A-DB78-4963-BAC5-501AB31FD23A}" srcOrd="0" destOrd="0" presId="urn:microsoft.com/office/officeart/2005/8/layout/radial4"/>
    <dgm:cxn modelId="{59EF89B3-EB5A-482C-B4C2-5C2874B089D5}" srcId="{699723B3-5349-4626-B12C-A79988723783}" destId="{A640306E-50FE-4147-9907-2470AC041844}" srcOrd="0" destOrd="0" parTransId="{3431A4F2-DE07-4476-85FF-000A9A5964FE}" sibTransId="{D20F750D-DE8C-430B-8714-90E7D624395D}"/>
    <dgm:cxn modelId="{580AEF3C-2600-4E95-8F1D-870F75EA3E8B}" type="presOf" srcId="{1268B847-F81D-49B1-9C8F-101E7BBC019A}" destId="{9C615050-359D-44AC-AEFA-CDE0F19AD3FA}" srcOrd="0" destOrd="0" presId="urn:microsoft.com/office/officeart/2005/8/layout/radial4"/>
    <dgm:cxn modelId="{3BAEC8B1-1491-4742-8A07-A9565646B4E6}" type="presOf" srcId="{E36B9CC7-7E83-4365-904E-32D9E15710F0}" destId="{721AA86E-F80B-4ADD-A087-8180977D84AF}" srcOrd="0" destOrd="0" presId="urn:microsoft.com/office/officeart/2005/8/layout/radial4"/>
    <dgm:cxn modelId="{F4E6E77B-FC58-4EA8-BFD9-A6932012A713}" type="presOf" srcId="{9B94F353-8E0D-4183-886D-26D94F53ACD7}" destId="{EDA6A4C2-C58A-4E03-969D-69833DA0B8F7}" srcOrd="0" destOrd="0" presId="urn:microsoft.com/office/officeart/2005/8/layout/radial4"/>
    <dgm:cxn modelId="{20F7A3F2-742C-466C-87AD-4F59F3DAC18A}" type="presOf" srcId="{4B555A25-CF31-4FA4-A5C0-51892D40F2C8}" destId="{CA55B447-7925-4288-A81F-E0518B5CB5AC}" srcOrd="0" destOrd="0" presId="urn:microsoft.com/office/officeart/2005/8/layout/radial4"/>
    <dgm:cxn modelId="{143664C1-780C-48E4-8401-53501DD76BD2}" type="presOf" srcId="{65C0BF8A-1BA6-4D43-A7B7-9056B6997E00}" destId="{466B1620-764A-46DC-A8EA-0F4A0E127CF5}" srcOrd="0" destOrd="0" presId="urn:microsoft.com/office/officeart/2005/8/layout/radial4"/>
    <dgm:cxn modelId="{8C5E6F1A-1CDE-4E2D-89E5-1775F70E9984}" type="presOf" srcId="{191D8587-4BD8-4ED8-9528-8B82D1532912}" destId="{23E4A8F1-4A16-4DEC-A5CC-69C412F2039F}" srcOrd="0" destOrd="0" presId="urn:microsoft.com/office/officeart/2005/8/layout/radial4"/>
    <dgm:cxn modelId="{6076029F-1E4F-4323-A432-2252435AA5CC}" srcId="{A640306E-50FE-4147-9907-2470AC041844}" destId="{67458EFF-115E-4DC8-8F34-26857B1A2929}" srcOrd="0" destOrd="0" parTransId="{CBB7DF77-AC38-4868-AB11-BE90A4929DA5}" sibTransId="{D9CB27C3-C3BE-4B24-9F36-36FE2C684902}"/>
    <dgm:cxn modelId="{195E21BE-BFE8-4135-8FB1-E5F4D4ECF41C}" type="presOf" srcId="{21FE780D-5982-476D-AC43-6C7E78C34598}" destId="{0454DBAB-6CFC-4B13-8586-76B7260B8E1A}" srcOrd="0" destOrd="0" presId="urn:microsoft.com/office/officeart/2005/8/layout/radial4"/>
    <dgm:cxn modelId="{2FC8D72F-DF3E-494C-BBD8-B554CF111B4C}" srcId="{A640306E-50FE-4147-9907-2470AC041844}" destId="{191D8587-4BD8-4ED8-9528-8B82D1532912}" srcOrd="6" destOrd="0" parTransId="{E36B9CC7-7E83-4365-904E-32D9E15710F0}" sibTransId="{9F7849B2-5C13-4303-8E5A-53ADD3967FD8}"/>
    <dgm:cxn modelId="{314AD986-F47A-4AA5-85C2-727F47A32A75}" type="presOf" srcId="{EB3C2FDA-A70E-43B8-BDA8-347ADDC62D41}" destId="{532ABE10-03DE-4E3A-988A-8C63E3C8DCCF}" srcOrd="0" destOrd="0" presId="urn:microsoft.com/office/officeart/2005/8/layout/radial4"/>
    <dgm:cxn modelId="{6D4A6A27-8328-4BF3-99E1-E9630903D3A2}" type="presOf" srcId="{5BFD85BA-9164-4E3E-A45E-9D92045C4429}" destId="{3D920DB8-64F4-4927-A848-74BCEF552E76}" srcOrd="0" destOrd="0" presId="urn:microsoft.com/office/officeart/2005/8/layout/radial4"/>
    <dgm:cxn modelId="{72A47A44-B221-4C97-8456-24E04DFC70D6}" srcId="{A640306E-50FE-4147-9907-2470AC041844}" destId="{1268B847-F81D-49B1-9C8F-101E7BBC019A}" srcOrd="2" destOrd="0" parTransId="{21FE780D-5982-476D-AC43-6C7E78C34598}" sibTransId="{D2914FD1-FDD2-4B04-8C23-78F72D83DD6E}"/>
    <dgm:cxn modelId="{31C72AFD-1F66-412D-92B8-91EBC97C57C6}" type="presOf" srcId="{67458EFF-115E-4DC8-8F34-26857B1A2929}" destId="{3347E0A9-153C-42B5-BAF1-E10411E28246}" srcOrd="0" destOrd="0" presId="urn:microsoft.com/office/officeart/2005/8/layout/radial4"/>
    <dgm:cxn modelId="{8C00D34C-2A01-4D7F-AFA2-3B8F26479224}" type="presOf" srcId="{5D550DCD-5663-45D0-B626-18F8795F0567}" destId="{780EC849-531C-4BB8-8F95-23BEF58DD2B2}" srcOrd="0" destOrd="0" presId="urn:microsoft.com/office/officeart/2005/8/layout/radial4"/>
    <dgm:cxn modelId="{73D8A8AF-FDDF-4000-A653-FC54E2C5381B}" type="presOf" srcId="{80FFACE4-5FAC-45E5-BB11-C1F69B8DC75C}" destId="{E252140E-0438-4F39-88B3-A37DE17FF78B}" srcOrd="0" destOrd="0" presId="urn:microsoft.com/office/officeart/2005/8/layout/radial4"/>
    <dgm:cxn modelId="{CEC4C32D-7366-42A0-9C05-34A2EE213491}" type="presParOf" srcId="{AB585701-B852-4754-8DF5-6DC71139EDDB}" destId="{D710AF9A-DB78-4963-BAC5-501AB31FD23A}" srcOrd="0" destOrd="0" presId="urn:microsoft.com/office/officeart/2005/8/layout/radial4"/>
    <dgm:cxn modelId="{C4A9317C-0030-44DD-B556-53119BE0063A}" type="presParOf" srcId="{AB585701-B852-4754-8DF5-6DC71139EDDB}" destId="{8890549B-6297-42EF-BFFC-0B37F1E956D2}" srcOrd="1" destOrd="0" presId="urn:microsoft.com/office/officeart/2005/8/layout/radial4"/>
    <dgm:cxn modelId="{25A39374-EFA3-474B-B36F-4F7BF8D841CE}" type="presParOf" srcId="{AB585701-B852-4754-8DF5-6DC71139EDDB}" destId="{3347E0A9-153C-42B5-BAF1-E10411E28246}" srcOrd="2" destOrd="0" presId="urn:microsoft.com/office/officeart/2005/8/layout/radial4"/>
    <dgm:cxn modelId="{26AF4861-A473-4EA1-A42E-7BB90C0C343A}" type="presParOf" srcId="{AB585701-B852-4754-8DF5-6DC71139EDDB}" destId="{EDA6A4C2-C58A-4E03-969D-69833DA0B8F7}" srcOrd="3" destOrd="0" presId="urn:microsoft.com/office/officeart/2005/8/layout/radial4"/>
    <dgm:cxn modelId="{89E3495B-258C-4F19-851F-D93F801E7520}" type="presParOf" srcId="{AB585701-B852-4754-8DF5-6DC71139EDDB}" destId="{466B1620-764A-46DC-A8EA-0F4A0E127CF5}" srcOrd="4" destOrd="0" presId="urn:microsoft.com/office/officeart/2005/8/layout/radial4"/>
    <dgm:cxn modelId="{E5B0C69F-CC6C-494A-BDC0-F97FAE1BE830}" type="presParOf" srcId="{AB585701-B852-4754-8DF5-6DC71139EDDB}" destId="{0454DBAB-6CFC-4B13-8586-76B7260B8E1A}" srcOrd="5" destOrd="0" presId="urn:microsoft.com/office/officeart/2005/8/layout/radial4"/>
    <dgm:cxn modelId="{09EDBBB3-57C3-49D7-8AAA-9B744C41C511}" type="presParOf" srcId="{AB585701-B852-4754-8DF5-6DC71139EDDB}" destId="{9C615050-359D-44AC-AEFA-CDE0F19AD3FA}" srcOrd="6" destOrd="0" presId="urn:microsoft.com/office/officeart/2005/8/layout/radial4"/>
    <dgm:cxn modelId="{5C69842F-C083-47EF-AA0A-C36EDF148CE0}" type="presParOf" srcId="{AB585701-B852-4754-8DF5-6DC71139EDDB}" destId="{99B5EF6E-C25A-4B19-AAE3-B6A5FE358549}" srcOrd="7" destOrd="0" presId="urn:microsoft.com/office/officeart/2005/8/layout/radial4"/>
    <dgm:cxn modelId="{0D1D9645-189C-4CA8-8A91-2480FE1DAC57}" type="presParOf" srcId="{AB585701-B852-4754-8DF5-6DC71139EDDB}" destId="{CA55B447-7925-4288-A81F-E0518B5CB5AC}" srcOrd="8" destOrd="0" presId="urn:microsoft.com/office/officeart/2005/8/layout/radial4"/>
    <dgm:cxn modelId="{2C4A48A4-043C-4B69-9311-B529A6A26F83}" type="presParOf" srcId="{AB585701-B852-4754-8DF5-6DC71139EDDB}" destId="{780EC849-531C-4BB8-8F95-23BEF58DD2B2}" srcOrd="9" destOrd="0" presId="urn:microsoft.com/office/officeart/2005/8/layout/radial4"/>
    <dgm:cxn modelId="{468F98A6-1FFC-4031-9DB4-114CB24A4B0D}" type="presParOf" srcId="{AB585701-B852-4754-8DF5-6DC71139EDDB}" destId="{F727E8C7-D541-45AC-B3BE-1673973B41FD}" srcOrd="10" destOrd="0" presId="urn:microsoft.com/office/officeart/2005/8/layout/radial4"/>
    <dgm:cxn modelId="{43A601CB-37B7-489F-B08E-0ED240849523}" type="presParOf" srcId="{AB585701-B852-4754-8DF5-6DC71139EDDB}" destId="{B541CF4C-2C74-4262-AAF1-9C71104FC680}" srcOrd="11" destOrd="0" presId="urn:microsoft.com/office/officeart/2005/8/layout/radial4"/>
    <dgm:cxn modelId="{4680A2CB-AD7C-4866-8F84-4DD6CAA718CC}" type="presParOf" srcId="{AB585701-B852-4754-8DF5-6DC71139EDDB}" destId="{532ABE10-03DE-4E3A-988A-8C63E3C8DCCF}" srcOrd="12" destOrd="0" presId="urn:microsoft.com/office/officeart/2005/8/layout/radial4"/>
    <dgm:cxn modelId="{E0ED5788-FD44-4AF0-A03A-154CDB6CB72B}" type="presParOf" srcId="{AB585701-B852-4754-8DF5-6DC71139EDDB}" destId="{721AA86E-F80B-4ADD-A087-8180977D84AF}" srcOrd="13" destOrd="0" presId="urn:microsoft.com/office/officeart/2005/8/layout/radial4"/>
    <dgm:cxn modelId="{8A2D3AE2-3DC3-49FA-9FB4-0A64A90FCA05}" type="presParOf" srcId="{AB585701-B852-4754-8DF5-6DC71139EDDB}" destId="{23E4A8F1-4A16-4DEC-A5CC-69C412F2039F}" srcOrd="14" destOrd="0" presId="urn:microsoft.com/office/officeart/2005/8/layout/radial4"/>
    <dgm:cxn modelId="{E78CFABF-6A97-4F83-9BA4-0DAE9716FBD6}" type="presParOf" srcId="{AB585701-B852-4754-8DF5-6DC71139EDDB}" destId="{3D920DB8-64F4-4927-A848-74BCEF552E76}" srcOrd="15" destOrd="0" presId="urn:microsoft.com/office/officeart/2005/8/layout/radial4"/>
    <dgm:cxn modelId="{FACCE49D-EA08-450B-9EA6-16DD283F5213}" type="presParOf" srcId="{AB585701-B852-4754-8DF5-6DC71139EDDB}" destId="{E252140E-0438-4F39-88B3-A37DE17FF78B}" srcOrd="16" destOrd="0" presId="urn:microsoft.com/office/officeart/2005/8/layout/radial4"/>
    <dgm:cxn modelId="{8596848F-D600-4338-A487-424F9616A8D0}" type="presParOf" srcId="{AB585701-B852-4754-8DF5-6DC71139EDDB}" destId="{62F11C4A-DA99-48B5-876E-40BD884D3501}" srcOrd="17" destOrd="0" presId="urn:microsoft.com/office/officeart/2005/8/layout/radial4"/>
    <dgm:cxn modelId="{9AF4744E-71CE-4212-A878-8B9975382F40}" type="presParOf" srcId="{AB585701-B852-4754-8DF5-6DC71139EDDB}" destId="{08809A14-5760-4EC5-8142-B07D08680883}" srcOrd="18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BB984F-6211-47E1-8131-7B1D88167E48}" type="doc">
      <dgm:prSet loTypeId="urn:microsoft.com/office/officeart/2005/8/layout/arrow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233B55-CD7D-444C-9AF0-A63478B5407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Material Requirements Planning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A52439"/>
              </a:solidFill>
            </a:rPr>
            <a:t>MRP</a:t>
          </a:r>
          <a:r>
            <a:rPr lang="en-US" b="0" dirty="0" smtClean="0"/>
            <a:t>) uses software to help monitor and control processes related to production</a:t>
          </a:r>
          <a:endParaRPr lang="en-US" b="1" dirty="0"/>
        </a:p>
      </dgm:t>
    </dgm:pt>
    <dgm:pt modelId="{19CBF8FE-3E7F-4307-A5C1-DC544499E0A0}" type="parTrans" cxnId="{3EE692AB-05FB-4F73-8CDA-EDA48E11D0B1}">
      <dgm:prSet/>
      <dgm:spPr/>
      <dgm:t>
        <a:bodyPr/>
        <a:lstStyle/>
        <a:p>
          <a:endParaRPr lang="en-US"/>
        </a:p>
      </dgm:t>
    </dgm:pt>
    <dgm:pt modelId="{4EE8D77E-338F-4C99-8181-BBDA23BE3BC0}" type="sibTrans" cxnId="{3EE692AB-05FB-4F73-8CDA-EDA48E11D0B1}">
      <dgm:prSet/>
      <dgm:spPr/>
      <dgm:t>
        <a:bodyPr/>
        <a:lstStyle/>
        <a:p>
          <a:endParaRPr lang="en-US"/>
        </a:p>
      </dgm:t>
    </dgm:pt>
    <dgm:pt modelId="{58B601E4-FCB3-4596-A133-827594A5E319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Manufacturing Resource Planning II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A52439"/>
              </a:solidFill>
            </a:rPr>
            <a:t>MRP II</a:t>
          </a:r>
          <a:r>
            <a:rPr lang="en-US" b="0" dirty="0" smtClean="0"/>
            <a:t>) is an extension of MRP and also includes software that helps in scheduling</a:t>
          </a:r>
          <a:endParaRPr lang="en-US" b="1" dirty="0"/>
        </a:p>
      </dgm:t>
    </dgm:pt>
    <dgm:pt modelId="{D3E5DD90-1047-4B42-9171-3A980717EBDC}" type="parTrans" cxnId="{CEBB717F-DC41-4486-AC58-02E1452A94E5}">
      <dgm:prSet/>
      <dgm:spPr/>
      <dgm:t>
        <a:bodyPr/>
        <a:lstStyle/>
        <a:p>
          <a:endParaRPr lang="en-US"/>
        </a:p>
      </dgm:t>
    </dgm:pt>
    <dgm:pt modelId="{797316C9-06A8-4649-8DA4-14728403E614}" type="sibTrans" cxnId="{CEBB717F-DC41-4486-AC58-02E1452A94E5}">
      <dgm:prSet/>
      <dgm:spPr/>
      <dgm:t>
        <a:bodyPr/>
        <a:lstStyle/>
        <a:p>
          <a:endParaRPr lang="en-US"/>
        </a:p>
      </dgm:t>
    </dgm:pt>
    <dgm:pt modelId="{E9C58372-A5C9-47EB-92C7-8F15E6BB2F56}" type="pres">
      <dgm:prSet presAssocID="{4DBB984F-6211-47E1-8131-7B1D88167E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1CEE6B-E88E-4474-BBA7-8D35EDC1081C}" type="pres">
      <dgm:prSet presAssocID="{54233B55-CD7D-444C-9AF0-A63478B54072}" presName="upArrow" presStyleLbl="node1" presStyleIdx="0" presStyleCnt="2"/>
      <dgm:spPr/>
    </dgm:pt>
    <dgm:pt modelId="{54B97DA7-052F-4C9E-B6F4-3DB229D965CA}" type="pres">
      <dgm:prSet presAssocID="{54233B55-CD7D-444C-9AF0-A63478B5407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625E1-EC71-4C58-A025-FDC2F67B44CB}" type="pres">
      <dgm:prSet presAssocID="{58B601E4-FCB3-4596-A133-827594A5E319}" presName="downArrow" presStyleLbl="node1" presStyleIdx="1" presStyleCnt="2"/>
      <dgm:spPr/>
    </dgm:pt>
    <dgm:pt modelId="{D6F373B6-59B0-4A33-A770-6B61D20641EB}" type="pres">
      <dgm:prSet presAssocID="{58B601E4-FCB3-4596-A133-827594A5E31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692AB-05FB-4F73-8CDA-EDA48E11D0B1}" srcId="{4DBB984F-6211-47E1-8131-7B1D88167E48}" destId="{54233B55-CD7D-444C-9AF0-A63478B54072}" srcOrd="0" destOrd="0" parTransId="{19CBF8FE-3E7F-4307-A5C1-DC544499E0A0}" sibTransId="{4EE8D77E-338F-4C99-8181-BBDA23BE3BC0}"/>
    <dgm:cxn modelId="{CEBB717F-DC41-4486-AC58-02E1452A94E5}" srcId="{4DBB984F-6211-47E1-8131-7B1D88167E48}" destId="{58B601E4-FCB3-4596-A133-827594A5E319}" srcOrd="1" destOrd="0" parTransId="{D3E5DD90-1047-4B42-9171-3A980717EBDC}" sibTransId="{797316C9-06A8-4649-8DA4-14728403E614}"/>
    <dgm:cxn modelId="{48EBE8E0-16EB-4332-9B5C-C97D4026BE7F}" type="presOf" srcId="{4DBB984F-6211-47E1-8131-7B1D88167E48}" destId="{E9C58372-A5C9-47EB-92C7-8F15E6BB2F56}" srcOrd="0" destOrd="0" presId="urn:microsoft.com/office/officeart/2005/8/layout/arrow4"/>
    <dgm:cxn modelId="{26F929EA-D019-4ACC-8E30-7F7EE34B5A27}" type="presOf" srcId="{54233B55-CD7D-444C-9AF0-A63478B54072}" destId="{54B97DA7-052F-4C9E-B6F4-3DB229D965CA}" srcOrd="0" destOrd="0" presId="urn:microsoft.com/office/officeart/2005/8/layout/arrow4"/>
    <dgm:cxn modelId="{DA459D7C-55F2-4E22-8C0B-7BDA75ABE7A7}" type="presOf" srcId="{58B601E4-FCB3-4596-A133-827594A5E319}" destId="{D6F373B6-59B0-4A33-A770-6B61D20641EB}" srcOrd="0" destOrd="0" presId="urn:microsoft.com/office/officeart/2005/8/layout/arrow4"/>
    <dgm:cxn modelId="{D6262893-5FE7-415D-B474-D19F7B81B658}" type="presParOf" srcId="{E9C58372-A5C9-47EB-92C7-8F15E6BB2F56}" destId="{561CEE6B-E88E-4474-BBA7-8D35EDC1081C}" srcOrd="0" destOrd="0" presId="urn:microsoft.com/office/officeart/2005/8/layout/arrow4"/>
    <dgm:cxn modelId="{ABD430AB-9D6A-4497-976B-EBC2DBA62393}" type="presParOf" srcId="{E9C58372-A5C9-47EB-92C7-8F15E6BB2F56}" destId="{54B97DA7-052F-4C9E-B6F4-3DB229D965CA}" srcOrd="1" destOrd="0" presId="urn:microsoft.com/office/officeart/2005/8/layout/arrow4"/>
    <dgm:cxn modelId="{A7B0C682-833F-4FE6-B7E4-14593F06C568}" type="presParOf" srcId="{E9C58372-A5C9-47EB-92C7-8F15E6BB2F56}" destId="{A53625E1-EC71-4C58-A025-FDC2F67B44CB}" srcOrd="2" destOrd="0" presId="urn:microsoft.com/office/officeart/2005/8/layout/arrow4"/>
    <dgm:cxn modelId="{703D3489-5AD4-497E-9DBC-8CFA7CA43CFD}" type="presParOf" srcId="{E9C58372-A5C9-47EB-92C7-8F15E6BB2F56}" destId="{D6F373B6-59B0-4A33-A770-6B61D20641EB}" srcOrd="3" destOrd="0" presId="urn:microsoft.com/office/officeart/2005/8/layout/arrow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F2B298-46F2-4134-A070-F60533B73FB4}" type="doc">
      <dgm:prSet loTypeId="urn:microsoft.com/office/officeart/2005/8/layout/vList2" loCatId="list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ED2C5DD-BB9C-48B2-9C57-340C70C0BED8}">
      <dgm:prSet phldrT="[Text]"/>
      <dgm:spPr/>
      <dgm:t>
        <a:bodyPr/>
        <a:lstStyle/>
        <a:p>
          <a:r>
            <a:rPr lang="en-US" dirty="0" smtClean="0"/>
            <a:t>A quality control system helps an organization maintain or improve the quality of its products or services</a:t>
          </a:r>
          <a:endParaRPr lang="en-US" dirty="0"/>
        </a:p>
      </dgm:t>
    </dgm:pt>
    <dgm:pt modelId="{C91E2559-949D-4A27-99C0-F207BAEB0117}" type="parTrans" cxnId="{3D15057A-AD1F-44C3-85D4-DFF38694F768}">
      <dgm:prSet/>
      <dgm:spPr/>
      <dgm:t>
        <a:bodyPr/>
        <a:lstStyle/>
        <a:p>
          <a:endParaRPr lang="en-US"/>
        </a:p>
      </dgm:t>
    </dgm:pt>
    <dgm:pt modelId="{7B608378-19C4-4499-953C-7F044C29553D}" type="sibTrans" cxnId="{3D15057A-AD1F-44C3-85D4-DFF38694F768}">
      <dgm:prSet/>
      <dgm:spPr/>
      <dgm:t>
        <a:bodyPr/>
        <a:lstStyle/>
        <a:p>
          <a:endParaRPr lang="en-US"/>
        </a:p>
      </dgm:t>
    </dgm:pt>
    <dgm:pt modelId="{B5DE2EF4-AEF8-4114-8E5F-41EC807D3550}">
      <dgm:prSet phldrT="[Text]"/>
      <dgm:spPr/>
      <dgm:t>
        <a:bodyPr/>
        <a:lstStyle/>
        <a:p>
          <a:r>
            <a:rPr lang="en-US" dirty="0" smtClean="0"/>
            <a:t>A marketing information system serves as a central repository for the tasks of a marketing department</a:t>
          </a:r>
          <a:endParaRPr lang="en-US" dirty="0"/>
        </a:p>
      </dgm:t>
    </dgm:pt>
    <dgm:pt modelId="{9E334CBC-7CD6-48FB-A977-F896354DF430}" type="parTrans" cxnId="{EB62E89E-FB12-40C5-9690-E6CC7EEC2FD2}">
      <dgm:prSet/>
      <dgm:spPr/>
    </dgm:pt>
    <dgm:pt modelId="{2F8AE831-C59D-4205-9131-F5F210C29F58}" type="sibTrans" cxnId="{EB62E89E-FB12-40C5-9690-E6CC7EEC2FD2}">
      <dgm:prSet/>
      <dgm:spPr/>
    </dgm:pt>
    <dgm:pt modelId="{33982A23-6FC7-45E3-B68A-5EA57D223D5F}" type="pres">
      <dgm:prSet presAssocID="{D9F2B298-46F2-4134-A070-F60533B73F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E8F59-2571-4309-8881-8962851B0616}" type="pres">
      <dgm:prSet presAssocID="{0ED2C5DD-BB9C-48B2-9C57-340C70C0BE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18B90-81E8-4A89-9725-539C7E0E240F}" type="pres">
      <dgm:prSet presAssocID="{7B608378-19C4-4499-953C-7F044C29553D}" presName="spacer" presStyleCnt="0"/>
      <dgm:spPr/>
    </dgm:pt>
    <dgm:pt modelId="{9D8B8F29-D1B7-4BE1-B2E1-4C3926110363}" type="pres">
      <dgm:prSet presAssocID="{B5DE2EF4-AEF8-4114-8E5F-41EC807D35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5057A-AD1F-44C3-85D4-DFF38694F768}" srcId="{D9F2B298-46F2-4134-A070-F60533B73FB4}" destId="{0ED2C5DD-BB9C-48B2-9C57-340C70C0BED8}" srcOrd="0" destOrd="0" parTransId="{C91E2559-949D-4A27-99C0-F207BAEB0117}" sibTransId="{7B608378-19C4-4499-953C-7F044C29553D}"/>
    <dgm:cxn modelId="{1C6CB1FE-C2F7-4C83-9F07-D8EC560F64C3}" type="presOf" srcId="{D9F2B298-46F2-4134-A070-F60533B73FB4}" destId="{33982A23-6FC7-45E3-B68A-5EA57D223D5F}" srcOrd="0" destOrd="0" presId="urn:microsoft.com/office/officeart/2005/8/layout/vList2"/>
    <dgm:cxn modelId="{BE7ED48D-039F-4E77-8DD9-D883124D22A3}" type="presOf" srcId="{0ED2C5DD-BB9C-48B2-9C57-340C70C0BED8}" destId="{3D3E8F59-2571-4309-8881-8962851B0616}" srcOrd="0" destOrd="0" presId="urn:microsoft.com/office/officeart/2005/8/layout/vList2"/>
    <dgm:cxn modelId="{5F97A6E0-1224-46B0-993C-FF69004542DD}" type="presOf" srcId="{B5DE2EF4-AEF8-4114-8E5F-41EC807D3550}" destId="{9D8B8F29-D1B7-4BE1-B2E1-4C3926110363}" srcOrd="0" destOrd="0" presId="urn:microsoft.com/office/officeart/2005/8/layout/vList2"/>
    <dgm:cxn modelId="{EB62E89E-FB12-40C5-9690-E6CC7EEC2FD2}" srcId="{D9F2B298-46F2-4134-A070-F60533B73FB4}" destId="{B5DE2EF4-AEF8-4114-8E5F-41EC807D3550}" srcOrd="1" destOrd="0" parTransId="{9E334CBC-7CD6-48FB-A977-F896354DF430}" sibTransId="{2F8AE831-C59D-4205-9131-F5F210C29F58}"/>
    <dgm:cxn modelId="{A825A07F-0A05-4504-ACA1-98EAB112A21D}" type="presParOf" srcId="{33982A23-6FC7-45E3-B68A-5EA57D223D5F}" destId="{3D3E8F59-2571-4309-8881-8962851B0616}" srcOrd="0" destOrd="0" presId="urn:microsoft.com/office/officeart/2005/8/layout/vList2"/>
    <dgm:cxn modelId="{9A0909AE-F1B9-4C5D-82E4-9CF77E1F7775}" type="presParOf" srcId="{33982A23-6FC7-45E3-B68A-5EA57D223D5F}" destId="{A6118B90-81E8-4A89-9725-539C7E0E240F}" srcOrd="1" destOrd="0" presId="urn:microsoft.com/office/officeart/2005/8/layout/vList2"/>
    <dgm:cxn modelId="{B5B6EFFB-2EF1-4471-A6AA-B808A06F1DA0}" type="presParOf" srcId="{33982A23-6FC7-45E3-B68A-5EA57D223D5F}" destId="{9D8B8F29-D1B7-4BE1-B2E1-4C3926110363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CB7A8-23BF-4412-8F9D-B0D3EFFE06B7}" type="doc">
      <dgm:prSet loTypeId="urn:microsoft.com/office/officeart/2005/8/layout/default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838BB28-5F71-4B41-B481-9F527377E901}">
      <dgm:prSet phldrT="[Text]"/>
      <dgm:spPr/>
      <dgm:t>
        <a:bodyPr/>
        <a:lstStyle/>
        <a:p>
          <a:r>
            <a:rPr lang="en-US" dirty="0" smtClean="0"/>
            <a:t>Provide forecasting for inventory control</a:t>
          </a:r>
          <a:endParaRPr lang="en-US" dirty="0"/>
        </a:p>
      </dgm:t>
    </dgm:pt>
    <dgm:pt modelId="{873C5803-CBAB-4263-8436-CB8E6753DCF1}" type="parTrans" cxnId="{07BC5F49-DBC4-4ECB-ACBF-529F7C3C3277}">
      <dgm:prSet/>
      <dgm:spPr/>
      <dgm:t>
        <a:bodyPr/>
        <a:lstStyle/>
        <a:p>
          <a:endParaRPr lang="en-US"/>
        </a:p>
      </dgm:t>
    </dgm:pt>
    <dgm:pt modelId="{0BE64364-D169-4BFE-B8C5-319C56DDCF90}" type="sibTrans" cxnId="{07BC5F49-DBC4-4ECB-ACBF-529F7C3C3277}">
      <dgm:prSet/>
      <dgm:spPr/>
      <dgm:t>
        <a:bodyPr/>
        <a:lstStyle/>
        <a:p>
          <a:endParaRPr lang="en-US"/>
        </a:p>
      </dgm:t>
    </dgm:pt>
    <dgm:pt modelId="{3E78D694-BD1A-42A8-AA12-A65FBF4BBE44}">
      <dgm:prSet phldrT="[Text]"/>
      <dgm:spPr/>
      <dgm:t>
        <a:bodyPr/>
        <a:lstStyle/>
        <a:p>
          <a:r>
            <a:rPr lang="en-US" dirty="0" smtClean="0"/>
            <a:t>Manage and track shipping of products</a:t>
          </a:r>
          <a:endParaRPr lang="en-US" dirty="0"/>
        </a:p>
      </dgm:t>
    </dgm:pt>
    <dgm:pt modelId="{7ED171A3-AA4F-4A10-9E2B-77AA46A229B0}" type="parTrans" cxnId="{0FEA0B35-3B3F-46B5-BF45-2F58367BB117}">
      <dgm:prSet/>
      <dgm:spPr/>
      <dgm:t>
        <a:bodyPr/>
        <a:lstStyle/>
        <a:p>
          <a:endParaRPr lang="en-US"/>
        </a:p>
      </dgm:t>
    </dgm:pt>
    <dgm:pt modelId="{E7F63F0A-0CF0-4D46-9E17-6214A417DA5B}" type="sibTrans" cxnId="{0FEA0B35-3B3F-46B5-BF45-2F58367BB117}">
      <dgm:prSet/>
      <dgm:spPr/>
      <dgm:t>
        <a:bodyPr/>
        <a:lstStyle/>
        <a:p>
          <a:endParaRPr lang="en-US"/>
        </a:p>
      </dgm:t>
    </dgm:pt>
    <dgm:pt modelId="{B29382FA-9183-49AD-A33C-EAF9CE6DB897}">
      <dgm:prSet phldrT="[Text]"/>
      <dgm:spPr/>
      <dgm:t>
        <a:bodyPr/>
        <a:lstStyle/>
        <a:p>
          <a:r>
            <a:rPr lang="en-US" dirty="0" smtClean="0"/>
            <a:t>Provide information and analysis on inventory in a warehouse</a:t>
          </a:r>
          <a:endParaRPr lang="en-US" dirty="0"/>
        </a:p>
      </dgm:t>
    </dgm:pt>
    <dgm:pt modelId="{0981A145-347C-4C6F-B6AB-35D78F99B297}" type="parTrans" cxnId="{57C566CA-95AF-43F3-9AB0-7FEFB440F622}">
      <dgm:prSet/>
      <dgm:spPr/>
      <dgm:t>
        <a:bodyPr/>
        <a:lstStyle/>
        <a:p>
          <a:endParaRPr lang="en-US"/>
        </a:p>
      </dgm:t>
    </dgm:pt>
    <dgm:pt modelId="{0B19359F-6ADA-44E9-981B-D8F204304C66}" type="sibTrans" cxnId="{57C566CA-95AF-43F3-9AB0-7FEFB440F622}">
      <dgm:prSet/>
      <dgm:spPr/>
      <dgm:t>
        <a:bodyPr/>
        <a:lstStyle/>
        <a:p>
          <a:endParaRPr lang="en-US"/>
        </a:p>
      </dgm:t>
    </dgm:pt>
    <dgm:pt modelId="{B9E6F34E-CBFC-4351-8291-7F2CB4D8BB07}" type="pres">
      <dgm:prSet presAssocID="{C6ECB7A8-23BF-4412-8F9D-B0D3EFFE06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C6B7E-EECB-44D0-BA71-ED573B44C5AC}" type="pres">
      <dgm:prSet presAssocID="{B838BB28-5F71-4B41-B481-9F527377E901}" presName="node" presStyleLbl="node1" presStyleIdx="0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DEA83FC0-4F3B-4FEC-A5AA-FA2CDB36AF74}" type="pres">
      <dgm:prSet presAssocID="{0BE64364-D169-4BFE-B8C5-319C56DDCF90}" presName="sibTrans" presStyleCnt="0"/>
      <dgm:spPr/>
    </dgm:pt>
    <dgm:pt modelId="{9F3CD83E-4093-4335-9CE6-021DECE5F365}" type="pres">
      <dgm:prSet presAssocID="{3E78D694-BD1A-42A8-AA12-A65FBF4BBE44}" presName="node" presStyleLbl="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D5B1737-E8D7-43CC-9FD1-8BC9935ACA26}" type="pres">
      <dgm:prSet presAssocID="{E7F63F0A-0CF0-4D46-9E17-6214A417DA5B}" presName="sibTrans" presStyleCnt="0"/>
      <dgm:spPr/>
    </dgm:pt>
    <dgm:pt modelId="{65D9CE59-1492-4A62-B422-2A05D5EC962D}" type="pres">
      <dgm:prSet presAssocID="{B29382FA-9183-49AD-A33C-EAF9CE6DB897}" presName="node" presStyleLbl="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57C566CA-95AF-43F3-9AB0-7FEFB440F622}" srcId="{C6ECB7A8-23BF-4412-8F9D-B0D3EFFE06B7}" destId="{B29382FA-9183-49AD-A33C-EAF9CE6DB897}" srcOrd="2" destOrd="0" parTransId="{0981A145-347C-4C6F-B6AB-35D78F99B297}" sibTransId="{0B19359F-6ADA-44E9-981B-D8F204304C66}"/>
    <dgm:cxn modelId="{07BC5F49-DBC4-4ECB-ACBF-529F7C3C3277}" srcId="{C6ECB7A8-23BF-4412-8F9D-B0D3EFFE06B7}" destId="{B838BB28-5F71-4B41-B481-9F527377E901}" srcOrd="0" destOrd="0" parTransId="{873C5803-CBAB-4263-8436-CB8E6753DCF1}" sibTransId="{0BE64364-D169-4BFE-B8C5-319C56DDCF90}"/>
    <dgm:cxn modelId="{8658F11C-3658-4641-B42D-AD39FAABB44F}" type="presOf" srcId="{B838BB28-5F71-4B41-B481-9F527377E901}" destId="{DC4C6B7E-EECB-44D0-BA71-ED573B44C5AC}" srcOrd="0" destOrd="0" presId="urn:microsoft.com/office/officeart/2005/8/layout/default"/>
    <dgm:cxn modelId="{482847BE-CFBA-45D6-98CC-1449A6387466}" type="presOf" srcId="{B29382FA-9183-49AD-A33C-EAF9CE6DB897}" destId="{65D9CE59-1492-4A62-B422-2A05D5EC962D}" srcOrd="0" destOrd="0" presId="urn:microsoft.com/office/officeart/2005/8/layout/default"/>
    <dgm:cxn modelId="{1903806A-A4C6-480A-926F-2904D0A74D5F}" type="presOf" srcId="{C6ECB7A8-23BF-4412-8F9D-B0D3EFFE06B7}" destId="{B9E6F34E-CBFC-4351-8291-7F2CB4D8BB07}" srcOrd="0" destOrd="0" presId="urn:microsoft.com/office/officeart/2005/8/layout/default"/>
    <dgm:cxn modelId="{0FEA0B35-3B3F-46B5-BF45-2F58367BB117}" srcId="{C6ECB7A8-23BF-4412-8F9D-B0D3EFFE06B7}" destId="{3E78D694-BD1A-42A8-AA12-A65FBF4BBE44}" srcOrd="1" destOrd="0" parTransId="{7ED171A3-AA4F-4A10-9E2B-77AA46A229B0}" sibTransId="{E7F63F0A-0CF0-4D46-9E17-6214A417DA5B}"/>
    <dgm:cxn modelId="{14C14A1E-2C68-41FB-A4E7-3ACE6E311429}" type="presOf" srcId="{3E78D694-BD1A-42A8-AA12-A65FBF4BBE44}" destId="{9F3CD83E-4093-4335-9CE6-021DECE5F365}" srcOrd="0" destOrd="0" presId="urn:microsoft.com/office/officeart/2005/8/layout/default"/>
    <dgm:cxn modelId="{2A2E95CD-B441-4CDB-BAC5-3E0AB023B11F}" type="presParOf" srcId="{B9E6F34E-CBFC-4351-8291-7F2CB4D8BB07}" destId="{DC4C6B7E-EECB-44D0-BA71-ED573B44C5AC}" srcOrd="0" destOrd="0" presId="urn:microsoft.com/office/officeart/2005/8/layout/default"/>
    <dgm:cxn modelId="{6A722710-A38B-425F-BD02-EA77617EA427}" type="presParOf" srcId="{B9E6F34E-CBFC-4351-8291-7F2CB4D8BB07}" destId="{DEA83FC0-4F3B-4FEC-A5AA-FA2CDB36AF74}" srcOrd="1" destOrd="0" presId="urn:microsoft.com/office/officeart/2005/8/layout/default"/>
    <dgm:cxn modelId="{502F12D3-DB45-49A2-B36A-D609DC7D850E}" type="presParOf" srcId="{B9E6F34E-CBFC-4351-8291-7F2CB4D8BB07}" destId="{9F3CD83E-4093-4335-9CE6-021DECE5F365}" srcOrd="2" destOrd="0" presId="urn:microsoft.com/office/officeart/2005/8/layout/default"/>
    <dgm:cxn modelId="{A0464665-8FF7-4F36-A84B-A2A393B04E16}" type="presParOf" srcId="{B9E6F34E-CBFC-4351-8291-7F2CB4D8BB07}" destId="{CD5B1737-E8D7-43CC-9FD1-8BC9935ACA26}" srcOrd="3" destOrd="0" presId="urn:microsoft.com/office/officeart/2005/8/layout/default"/>
    <dgm:cxn modelId="{C0E34DBF-5623-4EB7-AF0A-A07A4DC9E326}" type="presParOf" srcId="{B9E6F34E-CBFC-4351-8291-7F2CB4D8BB07}" destId="{65D9CE59-1492-4A62-B422-2A05D5EC962D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3151"/>
            <a:ext cx="4038600" cy="36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7.xml"/><Relationship Id="rId7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2.xml"/><Relationship Id="rId7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4.xml"/><Relationship Id="rId7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4/weblin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14_7n0126ilm_data_archive.wmv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4/weblin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A52439"/>
                </a:solidFill>
              </a:rPr>
              <a:t>information system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set of hardware, software, data, people, and procedures that work together to produce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726</a:t>
            </a:r>
          </a:p>
          <a:p>
            <a:r>
              <a:rPr lang="en-US" dirty="0" smtClean="0"/>
              <a:t>Figure 14-5</a:t>
            </a:r>
            <a:endParaRPr lang="en-US" dirty="0"/>
          </a:p>
        </p:txBody>
      </p:sp>
      <p:pic>
        <p:nvPicPr>
          <p:cNvPr id="7" name="Picture 6" descr="Fig14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124200"/>
            <a:ext cx="4099367" cy="3238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units within an enterprise might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727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2098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0AF9A-DB78-4963-BAC5-501AB31F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10AF9A-DB78-4963-BAC5-501AB31F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0549B-6297-42EF-BFFC-0B37F1E95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0549B-6297-42EF-BFFC-0B37F1E95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47E0A9-153C-42B5-BAF1-E10411E28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347E0A9-153C-42B5-BAF1-E10411E28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6A4C2-C58A-4E03-969D-69833DA0B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DA6A4C2-C58A-4E03-969D-69833DA0B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6B1620-764A-46DC-A8EA-0F4A0E127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66B1620-764A-46DC-A8EA-0F4A0E127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4DBAB-6CFC-4B13-8586-76B7260B8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454DBAB-6CFC-4B13-8586-76B7260B8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615050-359D-44AC-AEFA-CDE0F19A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C615050-359D-44AC-AEFA-CDE0F19A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5EF6E-C25A-4B19-AAE3-B6A5FE35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B5EF6E-C25A-4B19-AAE3-B6A5FE358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5B447-7925-4288-A81F-E0518B5CB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A55B447-7925-4288-A81F-E0518B5CB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0EC849-531C-4BB8-8F95-23BEF58D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80EC849-531C-4BB8-8F95-23BEF58DD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27E8C7-D541-45AC-B3BE-1673973B4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F727E8C7-D541-45AC-B3BE-1673973B4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1CF4C-2C74-4262-AAF1-9C71104FC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B541CF4C-2C74-4262-AAF1-9C71104FC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ABE10-03DE-4E3A-988A-8C63E3C8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532ABE10-03DE-4E3A-988A-8C63E3C8D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AA86E-F80B-4ADD-A087-8180977D8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721AA86E-F80B-4ADD-A087-8180977D8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4A8F1-4A16-4DEC-A5CC-69C412F20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3E4A8F1-4A16-4DEC-A5CC-69C412F20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920DB8-64F4-4927-A848-74BCEF552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3D920DB8-64F4-4927-A848-74BCEF552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2140E-0438-4F39-88B3-A37DE17FF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E252140E-0438-4F39-88B3-A37DE17FF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F11C4A-DA99-48B5-876E-40BD884D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62F11C4A-DA99-48B5-876E-40BD884D3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809A14-5760-4EC5-8142-B07D08680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08809A14-5760-4EC5-8142-B07D08680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Accounting software manages everyday transactions</a:t>
            </a:r>
          </a:p>
          <a:p>
            <a:r>
              <a:rPr lang="en-US" sz="2800" dirty="0" smtClean="0"/>
              <a:t>Billing software helps the company reconcile purchases with customer payments</a:t>
            </a:r>
          </a:p>
          <a:p>
            <a:r>
              <a:rPr lang="en-US" sz="2800" dirty="0" smtClean="0"/>
              <a:t>Financial software helps managers budget, forecast, and analyze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726 – 728</a:t>
            </a:r>
          </a:p>
          <a:p>
            <a:r>
              <a:rPr lang="en-US" dirty="0" smtClean="0"/>
              <a:t>Figure 14-7</a:t>
            </a:r>
            <a:endParaRPr lang="en-US" dirty="0"/>
          </a:p>
        </p:txBody>
      </p:sp>
      <p:pic>
        <p:nvPicPr>
          <p:cNvPr id="7" name="Picture 6" descr="Fig14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81" y="3657600"/>
            <a:ext cx="6221219" cy="2659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A52439"/>
                </a:solidFill>
              </a:rPr>
              <a:t>human </a:t>
            </a:r>
            <a:r>
              <a:rPr lang="en-US" sz="2400" b="1" dirty="0" smtClean="0">
                <a:solidFill>
                  <a:srgbClr val="A52439"/>
                </a:solidFill>
              </a:rPr>
              <a:t>resources </a:t>
            </a:r>
            <a:r>
              <a:rPr lang="en-US" sz="2400" b="1" dirty="0" smtClean="0">
                <a:solidFill>
                  <a:srgbClr val="A52439"/>
                </a:solidFill>
              </a:rPr>
              <a:t>information system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A52439"/>
                </a:solidFill>
              </a:rPr>
              <a:t>HRIS</a:t>
            </a:r>
            <a:r>
              <a:rPr lang="en-US" sz="2400" dirty="0" smtClean="0"/>
              <a:t>) manages one or more human resources functions</a:t>
            </a:r>
          </a:p>
          <a:p>
            <a:r>
              <a:rPr lang="en-US" sz="2400" dirty="0" smtClean="0"/>
              <a:t>Employee relationship management systems manage communication between employees and the business</a:t>
            </a:r>
            <a:endParaRPr lang="en-US" sz="2400" dirty="0"/>
          </a:p>
        </p:txBody>
      </p:sp>
      <p:pic>
        <p:nvPicPr>
          <p:cNvPr id="10" name="Content Placeholder 9" descr="Fig14-0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43422"/>
            <a:ext cx="4038600" cy="32395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728</a:t>
            </a:r>
          </a:p>
          <a:p>
            <a:r>
              <a:rPr lang="en-US" dirty="0" smtClean="0"/>
              <a:t>Figure 14-8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ERM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Computer-aided design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CAD</a:t>
            </a:r>
            <a:r>
              <a:rPr lang="en-US" sz="2800" dirty="0" smtClean="0"/>
              <a:t>) uses a computer and special software to aid in engineering, drafting, and design</a:t>
            </a:r>
          </a:p>
          <a:p>
            <a:r>
              <a:rPr lang="en-US" sz="2800" b="1" dirty="0" smtClean="0">
                <a:solidFill>
                  <a:srgbClr val="A52439"/>
                </a:solidFill>
              </a:rPr>
              <a:t>Computer-aided engineering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CAE</a:t>
            </a:r>
            <a:r>
              <a:rPr lang="en-US" sz="2800" dirty="0" smtClean="0"/>
              <a:t>) uses computers to test product designs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728 – 729</a:t>
            </a:r>
          </a:p>
          <a:p>
            <a:r>
              <a:rPr lang="en-US" dirty="0" smtClean="0"/>
              <a:t>Figure 14-9</a:t>
            </a:r>
            <a:endParaRPr lang="en-US" dirty="0"/>
          </a:p>
        </p:txBody>
      </p:sp>
      <p:pic>
        <p:nvPicPr>
          <p:cNvPr id="10" name="Picture 9" descr="Fig14-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429000"/>
            <a:ext cx="3667125" cy="2933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A52439"/>
                </a:solidFill>
              </a:rPr>
              <a:t>Computer-aided manufacturing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CAM</a:t>
            </a:r>
            <a:r>
              <a:rPr lang="en-US" dirty="0" smtClean="0"/>
              <a:t>) is the use of computers to control production equipment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Computer-integrated manufacturing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CIM</a:t>
            </a:r>
            <a:r>
              <a:rPr lang="en-US" dirty="0" smtClean="0"/>
              <a:t>) uses computers to integrate the many different operations of the manufacturing process</a:t>
            </a:r>
            <a:endParaRPr lang="en-US" b="1" dirty="0"/>
          </a:p>
        </p:txBody>
      </p:sp>
      <p:pic>
        <p:nvPicPr>
          <p:cNvPr id="10" name="Content Placeholder 9" descr="Fig14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6954"/>
            <a:ext cx="4038600" cy="28724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729</a:t>
            </a:r>
          </a:p>
          <a:p>
            <a:r>
              <a:rPr lang="en-US" dirty="0" smtClean="0"/>
              <a:t>Figure 14-10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729 - 730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MRP II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1CEE6B-E88E-4474-BBA7-8D35EDC10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561CEE6B-E88E-4474-BBA7-8D35EDC10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B97DA7-052F-4C9E-B6F4-3DB229D9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54B97DA7-052F-4C9E-B6F4-3DB229D9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625E1-EC71-4C58-A025-FDC2F67B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53625E1-EC71-4C58-A025-FDC2F67B4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F373B6-59B0-4A33-A770-6B61D2064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6F373B6-59B0-4A33-A770-6B61D2064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3E8F59-2571-4309-8881-8962851B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D3E8F59-2571-4309-8881-8962851B0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8B8F29-D1B7-4BE1-B2E1-4C3926110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8B8F29-D1B7-4BE1-B2E1-4C3926110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Sales force automation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SFA</a:t>
            </a:r>
            <a:r>
              <a:rPr lang="en-US" dirty="0" smtClean="0"/>
              <a:t>) software equips traveling salespeople with the electronic tools they need to be more productive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730 – 731</a:t>
            </a:r>
          </a:p>
          <a:p>
            <a:r>
              <a:rPr lang="en-US" dirty="0" smtClean="0"/>
              <a:t>Figure 14-12</a:t>
            </a:r>
            <a:endParaRPr lang="en-US" dirty="0"/>
          </a:p>
        </p:txBody>
      </p:sp>
      <p:pic>
        <p:nvPicPr>
          <p:cNvPr id="7" name="Picture 6" descr="Fig14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4724400" cy="31417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SFA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systems perform the following functions: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731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371600" y="2590800"/>
          <a:ext cx="6629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4C6B7E-EECB-44D0-BA71-ED573B44C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DC4C6B7E-EECB-44D0-BA71-ED573B44C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3CD83E-4093-4335-9CE6-021DECE5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9F3CD83E-4093-4335-9CE6-021DECE5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D9CE59-1492-4A62-B422-2A05D5EC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65D9CE59-1492-4A62-B422-2A05D5EC9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719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63FD5A-37FF-412F-A89B-431953A5A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63FD5A-37FF-412F-A89B-431953A5A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AF1CF-6DE9-466C-9D3D-A8E2A14D0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98AF1CF-6DE9-466C-9D3D-A8E2A14D0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C88F2-76A5-43FC-BB33-76A32D394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C2C88F2-76A5-43FC-BB33-76A32D394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5A4AA-12A1-4204-A77B-83105E44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755A4AA-12A1-4204-A77B-83105E44B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Customer interaction management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CIM</a:t>
            </a:r>
            <a:r>
              <a:rPr lang="en-US" dirty="0" smtClean="0"/>
              <a:t>) software manages the day-to-day interactions with customers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731</a:t>
            </a:r>
          </a:p>
          <a:p>
            <a:r>
              <a:rPr lang="en-US" dirty="0" smtClean="0"/>
              <a:t>Figure 14-13</a:t>
            </a:r>
            <a:endParaRPr lang="en-US" dirty="0"/>
          </a:p>
        </p:txBody>
      </p:sp>
      <p:pic>
        <p:nvPicPr>
          <p:cNvPr id="7" name="Picture 6" descr="Fig14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43200"/>
            <a:ext cx="4772025" cy="3606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information technology (IT) department makes technology decisions for the enterprise</a:t>
            </a:r>
          </a:p>
          <a:p>
            <a:pPr lvl="1"/>
            <a:r>
              <a:rPr lang="en-US" sz="2400" dirty="0" smtClean="0"/>
              <a:t>Whether to build or buy new information systems</a:t>
            </a:r>
          </a:p>
          <a:p>
            <a:pPr lvl="1"/>
            <a:r>
              <a:rPr lang="en-US" sz="2400" dirty="0" smtClean="0"/>
              <a:t>When a computer or information system has outlived its useful </a:t>
            </a:r>
            <a:r>
              <a:rPr lang="en-US" sz="2400" dirty="0" smtClean="0"/>
              <a:t>life</a:t>
            </a:r>
            <a:endParaRPr lang="en-US" sz="2400" dirty="0" smtClean="0"/>
          </a:p>
          <a:p>
            <a:r>
              <a:rPr lang="en-US" sz="2800" dirty="0" smtClean="0"/>
              <a:t>Web site management programs collect data designed to help organizations make informed decisions regarding their Web presence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732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IT Departments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purpose information systems generally fall into one of five categories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732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6670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0A095-F131-45AF-A383-4B71B8888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440A095-F131-45AF-A383-4B71B8888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B9724B-3221-4175-950E-EB3CD3C87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CB9724B-3221-4175-950E-EB3CD3C87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6B51E4-1940-4A0B-B989-580874145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26B51E4-1940-4A0B-B989-580874145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805EA-EAC7-42E2-B3C5-C9E05B3A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8A805EA-EAC7-42E2-B3C5-C9E05B3A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F8C1B7-5790-4763-8006-C67881249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CF8C1B7-5790-4763-8006-C67881249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processing vs. online transaction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733</a:t>
            </a:r>
          </a:p>
          <a:p>
            <a:r>
              <a:rPr lang="en-US" dirty="0" smtClean="0"/>
              <a:t>Figure 14-14</a:t>
            </a:r>
          </a:p>
        </p:txBody>
      </p:sp>
      <p:pic>
        <p:nvPicPr>
          <p:cNvPr id="7" name="Picture 6" descr="Fig14-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32182"/>
            <a:ext cx="5219700" cy="39543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Management Information System</a:t>
            </a:r>
            <a:endParaRPr lang="en-US" sz="2000" dirty="0"/>
          </a:p>
        </p:txBody>
      </p:sp>
      <p:pic>
        <p:nvPicPr>
          <p:cNvPr id="12" name="Content Placeholder 11" descr="Fig14-1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9106" y="2174875"/>
            <a:ext cx="1916375" cy="39512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Decision Support System</a:t>
            </a:r>
            <a:endParaRPr lang="en-US" sz="2000" dirty="0"/>
          </a:p>
        </p:txBody>
      </p:sp>
      <p:pic>
        <p:nvPicPr>
          <p:cNvPr id="13" name="Content Placeholder 12" descr="Fig14-16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786751" y="2174875"/>
            <a:ext cx="1758323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734 – 725</a:t>
            </a:r>
          </a:p>
          <a:p>
            <a:r>
              <a:rPr lang="en-US" dirty="0" smtClean="0"/>
              <a:t>Figures 14-15 – 14-16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pic>
        <p:nvPicPr>
          <p:cNvPr id="12" name="Content Placeholder 11" descr="CFig14-1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5490" y="1600200"/>
            <a:ext cx="5113020" cy="46482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736</a:t>
            </a:r>
          </a:p>
          <a:p>
            <a:r>
              <a:rPr lang="en-US" dirty="0" smtClean="0"/>
              <a:t>Figure 14-17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 737 - 739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6D4BA-B398-45FB-9A23-C612E29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9D6D4BA-B398-45FB-9A23-C612E290D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06FAF-89BF-40A6-80CD-550B1A277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3106FAF-89BF-40A6-80CD-550B1A277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D1B969-34FA-433D-905F-2AE20EC5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DD1B969-34FA-433D-905F-2AE20EC53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862EC-3DD9-4AB1-953B-F59603E6E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E1862EC-3DD9-4AB1-953B-F59603E6E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26767-B956-40E3-82F7-80F0302AA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C26767-B956-40E3-82F7-80F0302AA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pic>
        <p:nvPicPr>
          <p:cNvPr id="7" name="Content Placeholder 6" descr="Fig14-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1600200"/>
            <a:ext cx="561657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738</a:t>
            </a:r>
          </a:p>
          <a:p>
            <a:r>
              <a:rPr lang="en-US" dirty="0" smtClean="0"/>
              <a:t>Figure 14-18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ERP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 in the Enterprise</a:t>
            </a:r>
            <a:endParaRPr lang="en-US" dirty="0"/>
          </a:p>
        </p:txBody>
      </p:sp>
      <p:pic>
        <p:nvPicPr>
          <p:cNvPr id="7" name="Content Placeholder 6" descr="Fig14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836" y="1600200"/>
            <a:ext cx="6218328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739</a:t>
            </a:r>
          </a:p>
          <a:p>
            <a:r>
              <a:rPr lang="en-US" dirty="0" smtClean="0"/>
              <a:t>Figure 14-19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technologies used in enterprises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740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209800"/>
          <a:ext cx="6096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 Centers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F76A55-794E-48C5-8A53-F13337CAA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F76A55-794E-48C5-8A53-F13337CAA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AEEA65-0C5D-4A58-813D-71FFB0A37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AEEA65-0C5D-4A58-813D-71FFB0A37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CDCF8-3C54-497F-B5AF-A895A825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0CDCF8-3C54-497F-B5AF-A895A825C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39130D-33EE-42B3-B7A6-A332C6F7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39130D-33EE-42B3-B7A6-A332C6F7B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00523-2460-47C6-B3F1-BD0B056A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100523-2460-47C6-B3F1-BD0B056A7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389749-9D0F-45F1-8A76-420469AD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0389749-9D0F-45F1-8A76-420469AD9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4A463B-15C6-47F1-91A5-D74CAFFA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94A463B-15C6-47F1-91A5-D74CAFFAB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85EF4C-0C0C-4342-809C-EC6836CA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685EF4C-0C0C-4342-809C-EC6836CA7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719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A20AC-F694-4525-B171-8D054D3D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DA20AC-F694-4525-B171-8D054D3D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5C8C9C-ED97-44B4-A78F-A743158E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75C8C9C-ED97-44B4-A78F-A743158E3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436762-E19B-4B51-86F5-2A499A80B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3436762-E19B-4B51-86F5-2A499A80B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portal</a:t>
            </a:r>
            <a:r>
              <a:rPr lang="en-US" dirty="0" smtClean="0"/>
              <a:t> is a collection of links, content, and services presented on a Web page that are interesting for a particular job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740 – 741</a:t>
            </a:r>
          </a:p>
          <a:p>
            <a:r>
              <a:rPr lang="en-US" dirty="0" smtClean="0"/>
              <a:t>Figure 14-20</a:t>
            </a:r>
            <a:endParaRPr lang="en-US" dirty="0"/>
          </a:p>
        </p:txBody>
      </p:sp>
      <p:pic>
        <p:nvPicPr>
          <p:cNvPr id="7" name="Picture 6" descr="Fig14-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00400"/>
            <a:ext cx="5257800" cy="3121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data warehouse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huge database that stores and manages the data required to analyze historical and current transactions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741</a:t>
            </a:r>
          </a:p>
          <a:p>
            <a:r>
              <a:rPr lang="en-US" dirty="0" smtClean="0"/>
              <a:t>Figure 14-21</a:t>
            </a:r>
            <a:endParaRPr lang="en-US" dirty="0"/>
          </a:p>
        </p:txBody>
      </p:sp>
      <p:pic>
        <p:nvPicPr>
          <p:cNvPr id="7" name="Picture 6" descr="Fig14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27069"/>
            <a:ext cx="4560500" cy="3021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742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4317D5-EC41-417C-B4DC-498406777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D4317D5-EC41-417C-B4DC-498406777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C6A25F-324F-4EE3-8ECB-218927ABB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C6A25F-324F-4EE3-8ECB-218927ABB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Web services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allow businesses to create products and B2B interactions over the Internet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742 – 743</a:t>
            </a:r>
          </a:p>
          <a:p>
            <a:r>
              <a:rPr lang="en-US" dirty="0" smtClean="0"/>
              <a:t>Figure 14-22</a:t>
            </a:r>
            <a:endParaRPr lang="en-US" dirty="0"/>
          </a:p>
        </p:txBody>
      </p:sp>
      <p:pic>
        <p:nvPicPr>
          <p:cNvPr id="7" name="Picture 6" descr="Fig14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43200"/>
            <a:ext cx="3903536" cy="3543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Web Services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service-oriented architecture, information systems provide services to other information systems in a well-defined manner over a network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document management system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DMS</a:t>
            </a:r>
            <a:r>
              <a:rPr lang="en-US" dirty="0" smtClean="0"/>
              <a:t>) allows for storage and management of a company’s documents</a:t>
            </a:r>
          </a:p>
          <a:p>
            <a:pPr lvl="1"/>
            <a:r>
              <a:rPr lang="en-US" dirty="0" smtClean="0"/>
              <a:t>Stored in a repository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743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workflow</a:t>
            </a:r>
            <a:r>
              <a:rPr lang="en-US" dirty="0" smtClean="0"/>
              <a:t> is a defined process that identifies the specific set of steps involved in completing a particular project or business process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Workflow application</a:t>
            </a:r>
            <a:endParaRPr lang="en-US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744</a:t>
            </a:r>
          </a:p>
          <a:p>
            <a:r>
              <a:rPr lang="en-US" dirty="0" smtClean="0"/>
              <a:t>Figure 14-23</a:t>
            </a:r>
            <a:endParaRPr lang="en-US" dirty="0"/>
          </a:p>
        </p:txBody>
      </p:sp>
      <p:pic>
        <p:nvPicPr>
          <p:cNvPr id="7" name="Picture 6" descr="Fig14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24200"/>
            <a:ext cx="3631375" cy="3162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Enterprise-Wide 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virtual private network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VPN</a:t>
            </a:r>
            <a:r>
              <a:rPr lang="en-US" dirty="0" smtClean="0"/>
              <a:t>) provides mobile users, vendors, and customers with a secure connection to the company network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744 – 745</a:t>
            </a:r>
          </a:p>
          <a:p>
            <a:r>
              <a:rPr lang="en-US" dirty="0" smtClean="0"/>
              <a:t>Figure 14-24</a:t>
            </a:r>
            <a:endParaRPr lang="en-US" dirty="0"/>
          </a:p>
        </p:txBody>
      </p:sp>
      <p:pic>
        <p:nvPicPr>
          <p:cNvPr id="7" name="Picture 6" descr="CFig14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24200"/>
            <a:ext cx="7467600" cy="3164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and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is the practice of sharing or pooling computing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745 - 746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8194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Virtualization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31BCD-19A5-4EED-AA67-3C4667016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E31BCD-19A5-4EED-AA67-3C4667016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B3A02C-EB63-4AD2-B79E-0C5A152BD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5B3A02C-EB63-4AD2-B79E-0C5A152BD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D9A8C-F54B-4E52-A609-169669808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B6D9A8C-F54B-4E52-A609-169669808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239A0-08BE-47FE-86E8-11ACD1EA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97239A0-08BE-47FE-86E8-11ACD1EA8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and Cloud Computing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746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228600" y="1600200"/>
            <a:ext cx="4572000" cy="27432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Cloud computing</a:t>
            </a:r>
            <a:r>
              <a:rPr lang="en-US" sz="2400" dirty="0" smtClean="0"/>
              <a:t> is an Internet service that provides computing needs to </a:t>
            </a:r>
            <a:r>
              <a:rPr lang="en-US" sz="2400" dirty="0" smtClean="0"/>
              <a:t>computer </a:t>
            </a:r>
            <a:r>
              <a:rPr lang="en-US" sz="2400" dirty="0" smtClean="0"/>
              <a:t>users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191000"/>
            <a:ext cx="403860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Grid computing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combines many servers and/or personal computers on a network to act as one large computer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pic>
        <p:nvPicPr>
          <p:cNvPr id="7" name="Content Placeholder 6" descr="Fig14-2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724025"/>
            <a:ext cx="7620000" cy="4400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747 </a:t>
            </a:r>
          </a:p>
          <a:p>
            <a:r>
              <a:rPr lang="en-US" dirty="0" smtClean="0"/>
              <a:t>Figure 14-25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A52439"/>
                </a:solidFill>
              </a:rPr>
              <a:t>Enterprise computing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involves the use of computers in networks, such as LANs and WANs, or a series of interconnected networks that encompass a variety of different operating systems, protocols, and network architectures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720 – 721</a:t>
            </a:r>
          </a:p>
          <a:p>
            <a:r>
              <a:rPr lang="en-US" dirty="0" smtClean="0"/>
              <a:t>Figure 14-1</a:t>
            </a:r>
            <a:endParaRPr lang="en-US" dirty="0"/>
          </a:p>
        </p:txBody>
      </p:sp>
      <p:pic>
        <p:nvPicPr>
          <p:cNvPr id="7" name="Picture 6" descr="Fig14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7010400" cy="30875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A52439"/>
                </a:solidFill>
              </a:rPr>
              <a:t>Enterprise hardware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allows large organizations to manage and store information and data using devices geared for:</a:t>
            </a:r>
          </a:p>
          <a:p>
            <a:pPr lvl="1"/>
            <a:r>
              <a:rPr lang="en-US" dirty="0" smtClean="0"/>
              <a:t>Heavy use</a:t>
            </a:r>
          </a:p>
          <a:p>
            <a:pPr lvl="1"/>
            <a:r>
              <a:rPr lang="en-US" dirty="0" smtClean="0"/>
              <a:t>Maximum availability</a:t>
            </a:r>
          </a:p>
          <a:p>
            <a:pPr lvl="1"/>
            <a:r>
              <a:rPr lang="en-US" dirty="0" smtClean="0"/>
              <a:t>Maximum efficiency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RAID</a:t>
            </a:r>
            <a:r>
              <a:rPr lang="en-US" dirty="0" smtClean="0"/>
              <a:t> duplicates data and </a:t>
            </a:r>
            <a:br>
              <a:rPr lang="en-US" dirty="0" smtClean="0"/>
            </a:br>
            <a:r>
              <a:rPr lang="en-US" dirty="0" smtClean="0"/>
              <a:t>implements duplication </a:t>
            </a:r>
            <a:br>
              <a:rPr lang="en-US" dirty="0" smtClean="0"/>
            </a:br>
            <a:r>
              <a:rPr lang="en-US" dirty="0" smtClean="0"/>
              <a:t>in different ways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748 – 749</a:t>
            </a:r>
          </a:p>
          <a:p>
            <a:r>
              <a:rPr lang="en-US" dirty="0" smtClean="0"/>
              <a:t>Figure 14-27</a:t>
            </a:r>
            <a:endParaRPr lang="en-US" dirty="0"/>
          </a:p>
        </p:txBody>
      </p:sp>
      <p:pic>
        <p:nvPicPr>
          <p:cNvPr id="7" name="Picture 6" descr="Fig14-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0"/>
            <a:ext cx="3157538" cy="3438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Network attached storage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NAS</a:t>
            </a:r>
            <a:r>
              <a:rPr lang="en-US" dirty="0" smtClean="0"/>
              <a:t>) is a server that provides storage to users and information systems attached to the network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749</a:t>
            </a:r>
          </a:p>
          <a:p>
            <a:r>
              <a:rPr lang="en-US" dirty="0" smtClean="0"/>
              <a:t>Figure 14-28a</a:t>
            </a:r>
            <a:endParaRPr lang="en-US" dirty="0"/>
          </a:p>
        </p:txBody>
      </p:sp>
      <p:pic>
        <p:nvPicPr>
          <p:cNvPr id="7" name="Picture 6" descr="Fig14-28.gif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905000" y="3352800"/>
            <a:ext cx="5476875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storage area network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SAN</a:t>
            </a:r>
            <a:r>
              <a:rPr lang="en-US" dirty="0" smtClean="0"/>
              <a:t>) is a high-speed network that provides storage to other servers to which it is attached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749 - 750</a:t>
            </a:r>
          </a:p>
          <a:p>
            <a:r>
              <a:rPr lang="en-US" dirty="0" smtClean="0"/>
              <a:t>Figure 14-28b</a:t>
            </a:r>
            <a:endParaRPr lang="en-US" dirty="0"/>
          </a:p>
        </p:txBody>
      </p:sp>
      <p:pic>
        <p:nvPicPr>
          <p:cNvPr id="7" name="Picture 6" descr="Fig14-28.gif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2895600" y="3352800"/>
            <a:ext cx="5476875" cy="2857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NAS and SAN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A52439"/>
                </a:solidFill>
              </a:rPr>
              <a:t>enterprise storage system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strategy that focuses on the availability, protection, organization, and backup of storage in a company</a:t>
            </a:r>
          </a:p>
          <a:p>
            <a:r>
              <a:rPr lang="en-US" dirty="0" smtClean="0"/>
              <a:t>Goal is to consolidate storage</a:t>
            </a:r>
            <a:endParaRPr lang="en-US" dirty="0"/>
          </a:p>
        </p:txBody>
      </p:sp>
      <p:pic>
        <p:nvPicPr>
          <p:cNvPr id="10" name="Content Placeholder 9" descr="Fig14-2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96331"/>
            <a:ext cx="4038600" cy="39337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750</a:t>
            </a:r>
          </a:p>
          <a:p>
            <a:r>
              <a:rPr lang="en-US" dirty="0" smtClean="0"/>
              <a:t>Figure 14-29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pic>
        <p:nvPicPr>
          <p:cNvPr id="8" name="Content Placeholder 7" descr="Fig14-30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752600"/>
            <a:ext cx="3886200" cy="37188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blade server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packs a complete computer server on a single card (called a blade) rather than a system unit</a:t>
            </a:r>
          </a:p>
          <a:p>
            <a:r>
              <a:rPr lang="en-US" dirty="0" smtClean="0"/>
              <a:t>The individual blades insert in a blade server chassis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751</a:t>
            </a:r>
          </a:p>
          <a:p>
            <a:r>
              <a:rPr lang="en-US" dirty="0" smtClean="0"/>
              <a:t>Figure 14-30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Blade Servers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Hardware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thin client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small terminal-like computer that mostly relies on a server for data storage and processing</a:t>
            </a:r>
          </a:p>
          <a:p>
            <a:r>
              <a:rPr lang="en-US" dirty="0" smtClean="0"/>
              <a:t>The processing for a thin client usually is done on a server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752</a:t>
            </a:r>
          </a:p>
          <a:p>
            <a:r>
              <a:rPr lang="en-US" dirty="0" smtClean="0"/>
              <a:t>Figure 14-31</a:t>
            </a:r>
            <a:endParaRPr lang="en-US" dirty="0"/>
          </a:p>
        </p:txBody>
      </p:sp>
      <p:pic>
        <p:nvPicPr>
          <p:cNvPr id="10" name="Picture 9" descr="Fig14-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733800"/>
            <a:ext cx="3386138" cy="25684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Availability, Scalability, </a:t>
            </a:r>
            <a:br>
              <a:rPr lang="en-US" dirty="0" smtClean="0"/>
            </a:br>
            <a:r>
              <a:rPr lang="en-US" dirty="0" smtClean="0"/>
              <a:t>and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high-availability system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continues running and performing tasks for at least 99 percent of the time</a:t>
            </a:r>
          </a:p>
          <a:p>
            <a:pPr lvl="1"/>
            <a:r>
              <a:rPr lang="en-US" dirty="0" smtClean="0"/>
              <a:t>May include hot-swapping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redundant components</a:t>
            </a:r>
          </a:p>
          <a:p>
            <a:pPr lvl="2"/>
            <a:r>
              <a:rPr lang="en-US" dirty="0" smtClean="0"/>
              <a:t>When a component fails, another</a:t>
            </a:r>
            <a:br>
              <a:rPr lang="en-US" dirty="0" smtClean="0"/>
            </a:br>
            <a:r>
              <a:rPr lang="en-US" dirty="0" smtClean="0"/>
              <a:t>component takes over and the</a:t>
            </a:r>
            <a:br>
              <a:rPr lang="en-US" dirty="0" smtClean="0"/>
            </a:br>
            <a:r>
              <a:rPr lang="en-US" dirty="0" smtClean="0"/>
              <a:t>system continues to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752 – 753</a:t>
            </a:r>
          </a:p>
          <a:p>
            <a:r>
              <a:rPr lang="en-US" dirty="0" smtClean="0"/>
              <a:t>Figure 14-32</a:t>
            </a:r>
            <a:endParaRPr lang="en-US" dirty="0"/>
          </a:p>
        </p:txBody>
      </p:sp>
      <p:pic>
        <p:nvPicPr>
          <p:cNvPr id="7" name="Picture 6" descr="Fig14-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1328738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Availability, Scalability, </a:t>
            </a:r>
            <a:br>
              <a:rPr lang="en-US" dirty="0" smtClean="0"/>
            </a:br>
            <a:r>
              <a:rPr lang="en-US" dirty="0" smtClean="0"/>
              <a:t>and Interoperability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Scalability</a:t>
            </a:r>
            <a:r>
              <a:rPr lang="en-US" dirty="0" smtClean="0"/>
              <a:t> is a measure of how well computer hardware, software, or an information system can grow to meet increasing performance demands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Interoperability</a:t>
            </a:r>
            <a:r>
              <a:rPr lang="en-US" dirty="0" smtClean="0"/>
              <a:t> is the ability for an information system to share information with other information systems within an enterprise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Procedures</a:t>
            </a:r>
            <a:endParaRPr lang="en-US" dirty="0"/>
          </a:p>
        </p:txBody>
      </p:sp>
      <p:pic>
        <p:nvPicPr>
          <p:cNvPr id="10" name="Content Placeholder 9" descr="Fig14-3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28825"/>
            <a:ext cx="7620000" cy="37909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754</a:t>
            </a:r>
          </a:p>
          <a:p>
            <a:r>
              <a:rPr lang="en-US" dirty="0" smtClean="0"/>
              <a:t>Figure 14-33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data protection provides automatic data backup whenever data is changed in an enterprise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754 – 755</a:t>
            </a:r>
          </a:p>
          <a:p>
            <a:r>
              <a:rPr lang="en-US" dirty="0" smtClean="0"/>
              <a:t>Figure 14-34</a:t>
            </a:r>
            <a:endParaRPr lang="en-US" dirty="0"/>
          </a:p>
        </p:txBody>
      </p:sp>
      <p:pic>
        <p:nvPicPr>
          <p:cNvPr id="7" name="Picture 6" descr="Fig14-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00400"/>
            <a:ext cx="7620000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enterprises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722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286000"/>
          <a:ext cx="8534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5FDFC-8E8C-44E9-BF1C-B5507327B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F45FDFC-8E8C-44E9-BF1C-B5507327B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AFCF80-CDEC-4FB4-9FAE-2615F009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7AFCF80-CDEC-4FB4-9FAE-2615F009A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A54B22-5C40-467E-9A1A-40107B927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A54B22-5C40-467E-9A1A-40107B927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B05C8-C33E-40CD-AB18-D116AC953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C8B05C8-C33E-40CD-AB18-D116AC953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358396-C385-4A16-B901-CCC05DA0A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358396-C385-4A16-B901-CCC05DA0A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34DC9B-CBDB-45A7-9B8E-D2C70095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734DC9B-CBDB-45A7-9B8E-D2C70095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9674C8-FC1C-4591-A978-16E087E54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29674C8-FC1C-4591-A978-16E087E54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disaster recovery plan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written plan describing the steps a company would take to restore computer operations in the event of a disaster</a:t>
            </a:r>
          </a:p>
          <a:p>
            <a:r>
              <a:rPr lang="en-US" sz="2800" dirty="0" smtClean="0"/>
              <a:t>Contains four major components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755 - 756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991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Disaster Recovery Plan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4F198E-6D08-4B62-859E-ECB8C490B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4F198E-6D08-4B62-859E-ECB8C490B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300611-7FA7-4AE4-B1E1-A417FB16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6300611-7FA7-4AE4-B1E1-A417FB16F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A94008-DDF4-4973-91E2-3B2A16CF2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A94008-DDF4-4973-91E2-3B2A16CF2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83BBA0-6677-4941-A628-C0AF9BC99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F83BBA0-6677-4941-A628-C0AF9BC99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 Tour of </a:t>
            </a:r>
            <a:r>
              <a:rPr lang="en-US" dirty="0" err="1" smtClean="0"/>
              <a:t>Lucasfilm</a:t>
            </a:r>
            <a:r>
              <a:rPr lang="en-US" dirty="0" smtClean="0"/>
              <a:t> Data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76400"/>
            <a:ext cx="537885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1BE008-5E43-41C8-A1F9-CB6037494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E1BE008-5E43-41C8-A1F9-CB6037494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38BAD8-94D6-418B-AE43-7AA9B3AE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F38BAD8-94D6-418B-AE43-7AA9B3AEF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CED452-0D3F-4F67-A33B-3FF5C27C5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7CED452-0D3F-4F67-A33B-3FF5C27C5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5A62D-D69D-41B1-8FB3-8E77D5843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9A5A62D-D69D-41B1-8FB3-8E77D5843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C3ABB0-5324-4F92-8F47-E3EDD3C3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C3ABB0-5324-4F92-8F47-E3EDD3C3E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14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traditional enterprises are organized in a hierarchical manner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722 – 723</a:t>
            </a:r>
          </a:p>
          <a:p>
            <a:r>
              <a:rPr lang="en-US" dirty="0" smtClean="0"/>
              <a:t>Figure 14-2</a:t>
            </a:r>
            <a:endParaRPr lang="en-US" dirty="0"/>
          </a:p>
        </p:txBody>
      </p:sp>
      <p:pic>
        <p:nvPicPr>
          <p:cNvPr id="7" name="Picture 6" descr="Fig14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667000"/>
            <a:ext cx="6477000" cy="36918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enterprise, users typically fall into one of four categories: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724</a:t>
            </a:r>
          </a:p>
          <a:p>
            <a:r>
              <a:rPr lang="en-US" dirty="0" smtClean="0"/>
              <a:t>Figure 14-3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209800"/>
          <a:ext cx="6096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CFC365-FB3C-4E9F-8164-A0541BFC8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CFC365-FB3C-4E9F-8164-A0541BFC8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5E5A62-2C02-4B71-A0A9-C0528FD2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5E5A62-2C02-4B71-A0A9-C0528FD29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B23F12-EC8B-4D81-9E10-158214422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7B23F12-EC8B-4D81-9E10-158214422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E3DC85-3E34-4A66-85A1-84966BB6A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E3DC85-3E34-4A66-85A1-84966BB6A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Enterprise information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information gathered in the ongoing operations of an enterprise-sized organization</a:t>
            </a:r>
          </a:p>
          <a:p>
            <a:pPr lvl="1"/>
            <a:r>
              <a:rPr lang="en-US" dirty="0" smtClean="0"/>
              <a:t>Business intelligence</a:t>
            </a:r>
          </a:p>
          <a:p>
            <a:pPr lvl="1"/>
            <a:r>
              <a:rPr lang="en-US" dirty="0" smtClean="0"/>
              <a:t>Business process management</a:t>
            </a:r>
          </a:p>
          <a:p>
            <a:pPr lvl="1"/>
            <a:r>
              <a:rPr lang="en-US" dirty="0" smtClean="0"/>
              <a:t>Business process automation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725 - 726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590800" cy="854080"/>
            <a:chOff x="228600" y="5562600"/>
            <a:chExt cx="25908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9050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Business Process Management below Chapter 14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Managers</a:t>
            </a:r>
            <a:r>
              <a:rPr lang="en-US" b="1" dirty="0" smtClean="0"/>
              <a:t> </a:t>
            </a:r>
            <a:r>
              <a:rPr lang="en-US" dirty="0" smtClean="0"/>
              <a:t>coordinate resources by performing four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725</a:t>
            </a:r>
          </a:p>
          <a:p>
            <a:r>
              <a:rPr lang="en-US" dirty="0" smtClean="0"/>
              <a:t>Figure 14-4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133600"/>
          <a:ext cx="6096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6D7283-B2E1-4243-AE51-747E27C40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16D7283-B2E1-4243-AE51-747E27C40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669F6-578F-4B26-BF95-7F39BBF43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41669F6-578F-4B26-BF95-7F39BBF43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E4BA96-127B-4D33-8570-89C5D2099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DE4BA96-127B-4D33-8570-89C5D2099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84095-794D-4186-8ECB-68198E70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B984095-794D-4186-8ECB-68198E700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7EE7D-6EC5-4E2D-8BCF-1336886B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7F7EE7D-6EC5-4E2D-8BCF-1336886B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14B22-438C-4CDC-99D6-5B04A34C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0F14B22-438C-4CDC-99D6-5B04A34C0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E9B32-7EC9-4B6D-93A7-30E67FE0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55E9B32-7EC9-4B6D-93A7-30E67FE0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9A6D4A-B6EF-4BA8-B4C1-E584E8991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19A6D4A-B6EF-4BA8-B4C1-E584E8991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2382</Words>
  <Application>Microsoft Office PowerPoint</Application>
  <PresentationFormat>On-screen Show (4:3)</PresentationFormat>
  <Paragraphs>465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Objectives Overview</vt:lpstr>
      <vt:lpstr>Objectives Overview</vt:lpstr>
      <vt:lpstr>What Is Enterprise Computing?</vt:lpstr>
      <vt:lpstr>What Is Enterprise Computing?</vt:lpstr>
      <vt:lpstr>What Is Enterprise Computing?</vt:lpstr>
      <vt:lpstr>What Is Enterprise Computing?</vt:lpstr>
      <vt:lpstr>What Is Enterprise Computing?</vt:lpstr>
      <vt:lpstr>What Is Enterprise Computing?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Information Systems in the Enterprise</vt:lpstr>
      <vt:lpstr>Enterprise-Wide Technologies and Methodologies</vt:lpstr>
      <vt:lpstr>Enterprise-Wide Technologies and Methodologies</vt:lpstr>
      <vt:lpstr>Enterprise-Wide Technologies and Methodologies</vt:lpstr>
      <vt:lpstr>Enterprise-Wide Technologies and Methodologies</vt:lpstr>
      <vt:lpstr>Enterprise-Wide Technologies and Methodologies</vt:lpstr>
      <vt:lpstr>Enterprise-Wide Technologies and Methodologies</vt:lpstr>
      <vt:lpstr>Enterprise-Wide Technologies and Methodologies</vt:lpstr>
      <vt:lpstr>Enterprise-Wide Technologies and Methodologies</vt:lpstr>
      <vt:lpstr>Virtualization and Cloud Computing</vt:lpstr>
      <vt:lpstr>Virtualization and Cloud Computing</vt:lpstr>
      <vt:lpstr>E-Commerce</vt:lpstr>
      <vt:lpstr>Enterprise Hardware</vt:lpstr>
      <vt:lpstr>Enterprise Hardware</vt:lpstr>
      <vt:lpstr>Enterprise Hardware</vt:lpstr>
      <vt:lpstr>Enterprise Hardware</vt:lpstr>
      <vt:lpstr>Enterprise Hardware</vt:lpstr>
      <vt:lpstr>Enterprise Hardware</vt:lpstr>
      <vt:lpstr>High Availability, Scalability,  and Interoperability</vt:lpstr>
      <vt:lpstr>High Availability, Scalability,  and Interoperability</vt:lpstr>
      <vt:lpstr>Backup Procedures</vt:lpstr>
      <vt:lpstr>Backup Procedures</vt:lpstr>
      <vt:lpstr>Backup Procedures</vt:lpstr>
      <vt:lpstr>Video: A Tour of Lucasfilm Data Center</vt:lpstr>
      <vt:lpstr>Summary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123</cp:revision>
  <dcterms:created xsi:type="dcterms:W3CDTF">2008-12-18T17:11:12Z</dcterms:created>
  <dcterms:modified xsi:type="dcterms:W3CDTF">2009-02-27T13:02:44Z</dcterms:modified>
</cp:coreProperties>
</file>