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diagrams/colors11.xml" ContentType="application/vnd.openxmlformats-officedocument.drawingml.diagramColors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layout17.xml" ContentType="application/vnd.openxmlformats-officedocument.drawingml.diagramLayout+xml"/>
  <Override PartName="/ppt/notesSlides/notesSlide12.xml" ContentType="application/vnd.openxmlformats-officedocument.presentationml.notesSlide+xml"/>
  <Override PartName="/ppt/diagrams/colors8.xml" ContentType="application/vnd.openxmlformats-officedocument.drawingml.diagramColors+xml"/>
  <Override PartName="/ppt/notesSlides/notesSlide30.xml" ContentType="application/vnd.openxmlformats-officedocument.presentationml.notesSlide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diagrams/layout13.xml" ContentType="application/vnd.openxmlformats-officedocument.drawingml.diagramLayout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3.xml" ContentType="application/vnd.openxmlformats-officedocument.presentationml.notesSlide+xml"/>
  <Override PartName="/ppt/diagrams/colors12.xml" ContentType="application/vnd.openxmlformats-officedocument.drawingml.diagramColors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diagrams/layout6.xml" ContentType="application/vnd.openxmlformats-officedocument.drawingml.diagramLayout+xml"/>
  <Override PartName="/ppt/notesSlides/notesSlide24.xml" ContentType="application/vnd.openxmlformats-officedocument.presentationml.notesSlide+xml"/>
  <Override PartName="/ppt/diagrams/data10.xml" ContentType="application/vnd.openxmlformats-officedocument.drawingml.diagramData+xml"/>
  <Override PartName="/ppt/notesSlides/notesSlide35.xml" ContentType="application/vnd.openxmlformats-officedocument.presentationml.notesSlide+xml"/>
  <Override PartName="/ppt/notesSlides/notesSlide53.xml" ContentType="application/vnd.openxmlformats-officedocument.presentationml.notesSlid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notesSlides/notesSlide42.xml" ContentType="application/vnd.openxmlformats-officedocument.presentationml.notesSlid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Override PartName="/ppt/diagrams/data11.xml" ContentType="application/vnd.openxmlformats-officedocument.drawingml.diagramData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54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diagrams/layout15.xml" ContentType="application/vnd.openxmlformats-officedocument.drawingml.diagramLayout+xml"/>
  <Override PartName="/ppt/notesSlides/notesSlide10.xml" ContentType="application/vnd.openxmlformats-officedocument.presentationml.notesSlide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colors18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diagrams/colors10.xml" ContentType="application/vnd.openxmlformats-officedocument.drawingml.diagramColors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notesSlides/notesSlide37.xml" ContentType="application/vnd.openxmlformats-officedocument.presentationml.notesSlide+xml"/>
  <Override PartName="/ppt/notesSlides/notesSlide55.xml" ContentType="application/vnd.openxmlformats-officedocument.presentationml.notes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9.xml" ContentType="application/vnd.openxmlformats-officedocument.drawingml.diagramData+xml"/>
  <Override PartName="/ppt/notesSlides/notesSlide44.xml" ContentType="application/vnd.openxmlformats-officedocument.presentationml.notesSlide+xml"/>
  <Override PartName="/ppt/diagrams/quickStyle16.xml" ContentType="application/vnd.openxmlformats-officedocument.drawingml.diagramStyl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notesSlides/notesSlide40.xml" ContentType="application/vnd.openxmlformats-officedocument.presentationml.notesSlide+xml"/>
  <Override PartName="/ppt/diagrams/layout16.xml" ContentType="application/vnd.openxmlformats-officedocument.drawingml.diagramLayout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slides/slide29.xml" ContentType="application/vnd.openxmlformats-officedocument.presentationml.slide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notesSlides/notesSlide45.xml" ContentType="application/vnd.openxmlformats-officedocument.presentationml.notesSlide+xml"/>
  <Override PartName="/ppt/notesSlides/notesSlide56.xml" ContentType="application/vnd.openxmlformats-officedocument.presentationml.notesSlide+xml"/>
  <Override PartName="/ppt/slides/slide32.xml" ContentType="application/vnd.openxmlformats-officedocument.presentationml.slide+xml"/>
  <Override PartName="/ppt/notesSlides/notesSlide3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8"/>
  </p:notesMasterIdLst>
  <p:sldIdLst>
    <p:sldId id="256" r:id="rId2"/>
    <p:sldId id="260" r:id="rId3"/>
    <p:sldId id="473" r:id="rId4"/>
    <p:sldId id="474" r:id="rId5"/>
    <p:sldId id="475" r:id="rId6"/>
    <p:sldId id="476" r:id="rId7"/>
    <p:sldId id="477" r:id="rId8"/>
    <p:sldId id="478" r:id="rId9"/>
    <p:sldId id="480" r:id="rId10"/>
    <p:sldId id="481" r:id="rId11"/>
    <p:sldId id="482" r:id="rId12"/>
    <p:sldId id="483" r:id="rId13"/>
    <p:sldId id="484" r:id="rId14"/>
    <p:sldId id="485" r:id="rId15"/>
    <p:sldId id="486" r:id="rId16"/>
    <p:sldId id="487" r:id="rId17"/>
    <p:sldId id="488" r:id="rId18"/>
    <p:sldId id="489" r:id="rId19"/>
    <p:sldId id="490" r:id="rId20"/>
    <p:sldId id="491" r:id="rId21"/>
    <p:sldId id="492" r:id="rId22"/>
    <p:sldId id="493" r:id="rId23"/>
    <p:sldId id="494" r:id="rId24"/>
    <p:sldId id="495" r:id="rId25"/>
    <p:sldId id="496" r:id="rId26"/>
    <p:sldId id="497" r:id="rId27"/>
    <p:sldId id="498" r:id="rId28"/>
    <p:sldId id="499" r:id="rId29"/>
    <p:sldId id="500" r:id="rId30"/>
    <p:sldId id="501" r:id="rId31"/>
    <p:sldId id="502" r:id="rId32"/>
    <p:sldId id="503" r:id="rId33"/>
    <p:sldId id="504" r:id="rId34"/>
    <p:sldId id="505" r:id="rId35"/>
    <p:sldId id="506" r:id="rId36"/>
    <p:sldId id="507" r:id="rId37"/>
    <p:sldId id="508" r:id="rId38"/>
    <p:sldId id="509" r:id="rId39"/>
    <p:sldId id="510" r:id="rId40"/>
    <p:sldId id="511" r:id="rId41"/>
    <p:sldId id="512" r:id="rId42"/>
    <p:sldId id="513" r:id="rId43"/>
    <p:sldId id="514" r:id="rId44"/>
    <p:sldId id="515" r:id="rId45"/>
    <p:sldId id="516" r:id="rId46"/>
    <p:sldId id="517" r:id="rId47"/>
    <p:sldId id="519" r:id="rId48"/>
    <p:sldId id="518" r:id="rId49"/>
    <p:sldId id="520" r:id="rId50"/>
    <p:sldId id="521" r:id="rId51"/>
    <p:sldId id="522" r:id="rId52"/>
    <p:sldId id="523" r:id="rId53"/>
    <p:sldId id="524" r:id="rId54"/>
    <p:sldId id="343" r:id="rId55"/>
    <p:sldId id="262" r:id="rId56"/>
    <p:sldId id="263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588E"/>
    <a:srgbClr val="005F86"/>
    <a:srgbClr val="5E8B46"/>
    <a:srgbClr val="DB7531"/>
    <a:srgbClr val="EEEBC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80" d="100"/>
          <a:sy n="80" d="100"/>
        </p:scale>
        <p:origin x="-1926" y="-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55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4_3">
  <dgm:title val=""/>
  <dgm:desc val=""/>
  <dgm:catLst>
    <dgm:cat type="accent4" pri="11300"/>
  </dgm:catLst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Differentiate between machine and assembly languages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DA2963A1-5811-4F3D-A1AC-AD14530195E5}">
      <dgm:prSet/>
      <dgm:spPr/>
      <dgm:t>
        <a:bodyPr/>
        <a:lstStyle/>
        <a:p>
          <a:r>
            <a:rPr lang="en-US" dirty="0" smtClean="0"/>
            <a:t>Identify and discuss the purpose of procedural programming languages, and describe the features of C and COBOL</a:t>
          </a:r>
        </a:p>
      </dgm:t>
    </dgm:pt>
    <dgm:pt modelId="{D3FD1AE3-D374-427F-9F6A-20B5114D0659}" type="parTrans" cxnId="{25257BDB-29FB-4B19-9E82-B3E060D16A8C}">
      <dgm:prSet/>
      <dgm:spPr/>
      <dgm:t>
        <a:bodyPr/>
        <a:lstStyle/>
        <a:p>
          <a:endParaRPr lang="en-US"/>
        </a:p>
      </dgm:t>
    </dgm:pt>
    <dgm:pt modelId="{AF8857DE-092D-47B0-8558-153506516D62}" type="sibTrans" cxnId="{25257BDB-29FB-4B19-9E82-B3E060D16A8C}">
      <dgm:prSet/>
      <dgm:spPr/>
      <dgm:t>
        <a:bodyPr/>
        <a:lstStyle/>
        <a:p>
          <a:endParaRPr lang="en-US"/>
        </a:p>
      </dgm:t>
    </dgm:pt>
    <dgm:pt modelId="{F458237C-20F6-4A35-9177-FB6A7F03469A}">
      <dgm:prSet/>
      <dgm:spPr/>
      <dgm:t>
        <a:bodyPr/>
        <a:lstStyle/>
        <a:p>
          <a:r>
            <a:rPr lang="en-US" dirty="0" smtClean="0"/>
            <a:t>Identify and discuss the characteristics of these object-oriented programming languages and program </a:t>
          </a:r>
          <a:r>
            <a:rPr lang="en-US" smtClean="0"/>
            <a:t>development tools</a:t>
          </a:r>
          <a:endParaRPr lang="en-US" dirty="0" smtClean="0"/>
        </a:p>
      </dgm:t>
    </dgm:pt>
    <dgm:pt modelId="{01228261-78DA-471F-9B09-DE7088E69927}" type="parTrans" cxnId="{4FEDDD30-3E1F-4C02-96DF-0CBD6930EF0D}">
      <dgm:prSet/>
      <dgm:spPr/>
      <dgm:t>
        <a:bodyPr/>
        <a:lstStyle/>
        <a:p>
          <a:endParaRPr lang="en-US"/>
        </a:p>
      </dgm:t>
    </dgm:pt>
    <dgm:pt modelId="{B17BA75A-1694-4554-9316-EAF4D48B0F7D}" type="sibTrans" cxnId="{4FEDDD30-3E1F-4C02-96DF-0CBD6930EF0D}">
      <dgm:prSet/>
      <dgm:spPr/>
      <dgm:t>
        <a:bodyPr/>
        <a:lstStyle/>
        <a:p>
          <a:endParaRPr lang="en-US"/>
        </a:p>
      </dgm:t>
    </dgm:pt>
    <dgm:pt modelId="{7443E364-BE42-43E5-A316-ED04C28EC225}">
      <dgm:prSet/>
      <dgm:spPr/>
      <dgm:t>
        <a:bodyPr/>
        <a:lstStyle/>
        <a:p>
          <a:r>
            <a:rPr lang="en-US" dirty="0" smtClean="0"/>
            <a:t>Identify the uses of other programming languages and program </a:t>
          </a:r>
          <a:r>
            <a:rPr lang="en-US" smtClean="0"/>
            <a:t>development tools</a:t>
          </a:r>
          <a:endParaRPr lang="en-US" dirty="0" smtClean="0"/>
        </a:p>
      </dgm:t>
    </dgm:pt>
    <dgm:pt modelId="{C1680524-B339-4F3A-AAD7-6F8080881164}" type="parTrans" cxnId="{F6779FD6-80A3-40D8-A196-7FFF03371CFE}">
      <dgm:prSet/>
      <dgm:spPr/>
    </dgm:pt>
    <dgm:pt modelId="{AC082EE5-51F1-4847-BF30-08FA292F8975}" type="sibTrans" cxnId="{F6779FD6-80A3-40D8-A196-7FFF03371CFE}">
      <dgm:prSet/>
      <dgm:spPr/>
    </dgm:pt>
    <dgm:pt modelId="{FE2AF864-E1B4-4695-A12F-6AE68E498BC1}">
      <dgm:prSet/>
      <dgm:spPr/>
      <dgm:t>
        <a:bodyPr/>
        <a:lstStyle/>
        <a:p>
          <a:r>
            <a:rPr lang="en-US" dirty="0" smtClean="0"/>
            <a:t>Describe various ways to develop Web pages</a:t>
          </a:r>
        </a:p>
      </dgm:t>
    </dgm:pt>
    <dgm:pt modelId="{21D3C201-9543-47AE-9558-DC8CA28AA053}" type="parTrans" cxnId="{A7AAF52B-9C9F-475B-970B-B13E23437D35}">
      <dgm:prSet/>
      <dgm:spPr/>
    </dgm:pt>
    <dgm:pt modelId="{22A070EE-9B4A-4A2C-AF2E-0BCD1CCA1B9D}" type="sibTrans" cxnId="{A7AAF52B-9C9F-475B-970B-B13E23437D35}">
      <dgm:prSet/>
      <dgm:spPr/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23D3EC6E-6952-4F38-8971-61CD9A64D7C5}" type="pres">
      <dgm:prSet presAssocID="{DA2963A1-5811-4F3D-A1AC-AD14530195E5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343D3C-26CB-4B80-882E-EF7BCDD8EE8C}" type="pres">
      <dgm:prSet presAssocID="{AF8857DE-092D-47B0-8558-153506516D62}" presName="sibTrans" presStyleCnt="0"/>
      <dgm:spPr/>
    </dgm:pt>
    <dgm:pt modelId="{60AD9C91-D480-4370-A98C-D3E1B895330D}" type="pres">
      <dgm:prSet presAssocID="{F458237C-20F6-4A35-9177-FB6A7F03469A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672D8F-FA70-44F7-BB6D-6236DE3FEF15}" type="pres">
      <dgm:prSet presAssocID="{B17BA75A-1694-4554-9316-EAF4D48B0F7D}" presName="sibTrans" presStyleCnt="0"/>
      <dgm:spPr/>
    </dgm:pt>
    <dgm:pt modelId="{6EA71BB6-7631-479A-86D5-76DA3B864B94}" type="pres">
      <dgm:prSet presAssocID="{7443E364-BE42-43E5-A316-ED04C28EC22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CD6446-C0DB-4C7D-9BD7-0FF687C84306}" type="pres">
      <dgm:prSet presAssocID="{AC082EE5-51F1-4847-BF30-08FA292F8975}" presName="sibTrans" presStyleCnt="0"/>
      <dgm:spPr/>
    </dgm:pt>
    <dgm:pt modelId="{9E2AC83D-2D4A-4E8F-8D7F-6C36DDCF76CF}" type="pres">
      <dgm:prSet presAssocID="{FE2AF864-E1B4-4695-A12F-6AE68E498BC1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E3A4BC-409E-43FE-97F9-A4A0F013443A}" type="presOf" srcId="{FE2AF864-E1B4-4695-A12F-6AE68E498BC1}" destId="{9E2AC83D-2D4A-4E8F-8D7F-6C36DDCF76CF}" srcOrd="0" destOrd="0" presId="urn:microsoft.com/office/officeart/2005/8/layout/default"/>
    <dgm:cxn modelId="{0068BE96-C8C7-4C89-9AB9-1371817DE898}" type="presOf" srcId="{7443E364-BE42-43E5-A316-ED04C28EC225}" destId="{6EA71BB6-7631-479A-86D5-76DA3B864B94}" srcOrd="0" destOrd="0" presId="urn:microsoft.com/office/officeart/2005/8/layout/default"/>
    <dgm:cxn modelId="{36C3BEF2-2DBA-42EB-9810-973BE445D0C7}" type="presOf" srcId="{3DE9E547-3C66-4E5D-9D07-0515EED2B913}" destId="{46A1C575-DE29-4021-A28C-E1E7FA78085E}" srcOrd="0" destOrd="0" presId="urn:microsoft.com/office/officeart/2005/8/layout/default"/>
    <dgm:cxn modelId="{DB5CF76F-016D-4F32-AE1E-423FE30EF2F6}" type="presOf" srcId="{F9022B54-68C2-4973-9A00-460029290542}" destId="{E43CDCF3-D5B2-4556-A6FF-1FBA940E878F}" srcOrd="0" destOrd="0" presId="urn:microsoft.com/office/officeart/2005/8/layout/default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4FEDDD30-3E1F-4C02-96DF-0CBD6930EF0D}" srcId="{3DE9E547-3C66-4E5D-9D07-0515EED2B913}" destId="{F458237C-20F6-4A35-9177-FB6A7F03469A}" srcOrd="2" destOrd="0" parTransId="{01228261-78DA-471F-9B09-DE7088E69927}" sibTransId="{B17BA75A-1694-4554-9316-EAF4D48B0F7D}"/>
    <dgm:cxn modelId="{F6779FD6-80A3-40D8-A196-7FFF03371CFE}" srcId="{3DE9E547-3C66-4E5D-9D07-0515EED2B913}" destId="{7443E364-BE42-43E5-A316-ED04C28EC225}" srcOrd="3" destOrd="0" parTransId="{C1680524-B339-4F3A-AAD7-6F8080881164}" sibTransId="{AC082EE5-51F1-4847-BF30-08FA292F8975}"/>
    <dgm:cxn modelId="{A7AAF52B-9C9F-475B-970B-B13E23437D35}" srcId="{3DE9E547-3C66-4E5D-9D07-0515EED2B913}" destId="{FE2AF864-E1B4-4695-A12F-6AE68E498BC1}" srcOrd="4" destOrd="0" parTransId="{21D3C201-9543-47AE-9558-DC8CA28AA053}" sibTransId="{22A070EE-9B4A-4A2C-AF2E-0BCD1CCA1B9D}"/>
    <dgm:cxn modelId="{25257BDB-29FB-4B19-9E82-B3E060D16A8C}" srcId="{3DE9E547-3C66-4E5D-9D07-0515EED2B913}" destId="{DA2963A1-5811-4F3D-A1AC-AD14530195E5}" srcOrd="1" destOrd="0" parTransId="{D3FD1AE3-D374-427F-9F6A-20B5114D0659}" sibTransId="{AF8857DE-092D-47B0-8558-153506516D62}"/>
    <dgm:cxn modelId="{F1F07C5A-5151-4405-A0FD-31826D5AE916}" type="presOf" srcId="{F458237C-20F6-4A35-9177-FB6A7F03469A}" destId="{60AD9C91-D480-4370-A98C-D3E1B895330D}" srcOrd="0" destOrd="0" presId="urn:microsoft.com/office/officeart/2005/8/layout/default"/>
    <dgm:cxn modelId="{CA6AD1A3-2B0C-4F63-8AD9-B8C2BA95C787}" type="presOf" srcId="{DA2963A1-5811-4F3D-A1AC-AD14530195E5}" destId="{23D3EC6E-6952-4F38-8971-61CD9A64D7C5}" srcOrd="0" destOrd="0" presId="urn:microsoft.com/office/officeart/2005/8/layout/default"/>
    <dgm:cxn modelId="{C6831F33-A671-4D3A-9651-E6901DF4D6AC}" type="presParOf" srcId="{46A1C575-DE29-4021-A28C-E1E7FA78085E}" destId="{E43CDCF3-D5B2-4556-A6FF-1FBA940E878F}" srcOrd="0" destOrd="0" presId="urn:microsoft.com/office/officeart/2005/8/layout/default"/>
    <dgm:cxn modelId="{23A16BBC-1098-40CF-A0D5-9C900233786D}" type="presParOf" srcId="{46A1C575-DE29-4021-A28C-E1E7FA78085E}" destId="{54066D3B-676A-41CA-98B3-C0905E22B6EF}" srcOrd="1" destOrd="0" presId="urn:microsoft.com/office/officeart/2005/8/layout/default"/>
    <dgm:cxn modelId="{7963603A-5AAD-47D0-9309-E92F154D4B18}" type="presParOf" srcId="{46A1C575-DE29-4021-A28C-E1E7FA78085E}" destId="{23D3EC6E-6952-4F38-8971-61CD9A64D7C5}" srcOrd="2" destOrd="0" presId="urn:microsoft.com/office/officeart/2005/8/layout/default"/>
    <dgm:cxn modelId="{7ACAF7B1-4999-45CE-B534-1E8896E5BA74}" type="presParOf" srcId="{46A1C575-DE29-4021-A28C-E1E7FA78085E}" destId="{B7343D3C-26CB-4B80-882E-EF7BCDD8EE8C}" srcOrd="3" destOrd="0" presId="urn:microsoft.com/office/officeart/2005/8/layout/default"/>
    <dgm:cxn modelId="{727F81B0-3931-489A-BB89-EA5F7EC26832}" type="presParOf" srcId="{46A1C575-DE29-4021-A28C-E1E7FA78085E}" destId="{60AD9C91-D480-4370-A98C-D3E1B895330D}" srcOrd="4" destOrd="0" presId="urn:microsoft.com/office/officeart/2005/8/layout/default"/>
    <dgm:cxn modelId="{F6BFA053-F206-4E5B-B842-7B2882DA8DD3}" type="presParOf" srcId="{46A1C575-DE29-4021-A28C-E1E7FA78085E}" destId="{5A672D8F-FA70-44F7-BB6D-6236DE3FEF15}" srcOrd="5" destOrd="0" presId="urn:microsoft.com/office/officeart/2005/8/layout/default"/>
    <dgm:cxn modelId="{BD6F7E9A-FC84-4CA3-8246-344671C516D0}" type="presParOf" srcId="{46A1C575-DE29-4021-A28C-E1E7FA78085E}" destId="{6EA71BB6-7631-479A-86D5-76DA3B864B94}" srcOrd="6" destOrd="0" presId="urn:microsoft.com/office/officeart/2005/8/layout/default"/>
    <dgm:cxn modelId="{8FBDBE94-A3E9-4223-8BE9-855226E87EC4}" type="presParOf" srcId="{46A1C575-DE29-4021-A28C-E1E7FA78085E}" destId="{5DCD6446-C0DB-4C7D-9BD7-0FF687C84306}" srcOrd="7" destOrd="0" presId="urn:microsoft.com/office/officeart/2005/8/layout/default"/>
    <dgm:cxn modelId="{D68B3681-6BEA-4DE0-9814-E56F1B21B8BA}" type="presParOf" srcId="{46A1C575-DE29-4021-A28C-E1E7FA78085E}" destId="{9E2AC83D-2D4A-4E8F-8D7F-6C36DDCF76CF}" srcOrd="8" destOrd="0" presId="urn:microsoft.com/office/officeart/2005/8/layout/default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77942EC-4A46-43AF-A489-E4882B125650}" type="doc">
      <dgm:prSet loTypeId="urn:microsoft.com/office/officeart/2005/8/layout/default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CF62184-95CD-440C-9143-68A57B296AC8}">
      <dgm:prSet phldrT="[Text]"/>
      <dgm:spPr/>
      <dgm:t>
        <a:bodyPr/>
        <a:lstStyle/>
        <a:p>
          <a:r>
            <a:rPr lang="en-US" b="1" dirty="0" smtClean="0"/>
            <a:t>JavaScript</a:t>
          </a:r>
          <a:endParaRPr lang="en-US" b="1" dirty="0"/>
        </a:p>
      </dgm:t>
    </dgm:pt>
    <dgm:pt modelId="{8D7470CA-9730-41F6-9589-01DC0E1111FE}" type="parTrans" cxnId="{713AD6D7-D2ED-40FD-8B2C-DDB208F3E558}">
      <dgm:prSet/>
      <dgm:spPr/>
      <dgm:t>
        <a:bodyPr/>
        <a:lstStyle/>
        <a:p>
          <a:endParaRPr lang="en-US"/>
        </a:p>
      </dgm:t>
    </dgm:pt>
    <dgm:pt modelId="{A0234C4B-7239-4742-983A-88F80E0F0AF4}" type="sibTrans" cxnId="{713AD6D7-D2ED-40FD-8B2C-DDB208F3E558}">
      <dgm:prSet/>
      <dgm:spPr/>
      <dgm:t>
        <a:bodyPr/>
        <a:lstStyle/>
        <a:p>
          <a:endParaRPr lang="en-US"/>
        </a:p>
      </dgm:t>
    </dgm:pt>
    <dgm:pt modelId="{0F39B310-9DD6-4D95-8392-69B112668911}">
      <dgm:prSet phldrT="[Text]"/>
      <dgm:spPr/>
      <dgm:t>
        <a:bodyPr/>
        <a:lstStyle/>
        <a:p>
          <a:r>
            <a:rPr lang="en-US" b="1" dirty="0" smtClean="0"/>
            <a:t>Perl</a:t>
          </a:r>
          <a:endParaRPr lang="en-US" b="1" dirty="0"/>
        </a:p>
      </dgm:t>
    </dgm:pt>
    <dgm:pt modelId="{161D9B2E-3263-4C80-8F81-0349FDA0CDBB}" type="parTrans" cxnId="{0337B11F-6611-46D9-BA9F-DB8F87552148}">
      <dgm:prSet/>
      <dgm:spPr/>
      <dgm:t>
        <a:bodyPr/>
        <a:lstStyle/>
        <a:p>
          <a:endParaRPr lang="en-US"/>
        </a:p>
      </dgm:t>
    </dgm:pt>
    <dgm:pt modelId="{B663BB17-BBF1-4D79-AE85-26E3E46FF82F}" type="sibTrans" cxnId="{0337B11F-6611-46D9-BA9F-DB8F87552148}">
      <dgm:prSet/>
      <dgm:spPr/>
      <dgm:t>
        <a:bodyPr/>
        <a:lstStyle/>
        <a:p>
          <a:endParaRPr lang="en-US"/>
        </a:p>
      </dgm:t>
    </dgm:pt>
    <dgm:pt modelId="{9B568FF9-CD62-4758-B894-D38485443B93}">
      <dgm:prSet phldrT="[Text]"/>
      <dgm:spPr/>
      <dgm:t>
        <a:bodyPr/>
        <a:lstStyle/>
        <a:p>
          <a:r>
            <a:rPr lang="en-US" b="1" dirty="0" smtClean="0"/>
            <a:t>PHP</a:t>
          </a:r>
          <a:endParaRPr lang="en-US" b="1" dirty="0"/>
        </a:p>
      </dgm:t>
    </dgm:pt>
    <dgm:pt modelId="{847EA5CA-3017-47E4-97F2-73E1545F739B}" type="parTrans" cxnId="{E5BF298B-EA44-43A4-926D-ECFC67EF80CF}">
      <dgm:prSet/>
      <dgm:spPr/>
      <dgm:t>
        <a:bodyPr/>
        <a:lstStyle/>
        <a:p>
          <a:endParaRPr lang="en-US"/>
        </a:p>
      </dgm:t>
    </dgm:pt>
    <dgm:pt modelId="{2C6E3D33-CE75-4E3D-8235-31F9F4566105}" type="sibTrans" cxnId="{E5BF298B-EA44-43A4-926D-ECFC67EF80CF}">
      <dgm:prSet/>
      <dgm:spPr/>
      <dgm:t>
        <a:bodyPr/>
        <a:lstStyle/>
        <a:p>
          <a:endParaRPr lang="en-US"/>
        </a:p>
      </dgm:t>
    </dgm:pt>
    <dgm:pt modelId="{243019C6-0B5C-4CD6-853B-833D7FE20D3E}">
      <dgm:prSet phldrT="[Text]"/>
      <dgm:spPr/>
      <dgm:t>
        <a:bodyPr/>
        <a:lstStyle/>
        <a:p>
          <a:r>
            <a:rPr lang="en-US" b="1" dirty="0" err="1" smtClean="0"/>
            <a:t>Rexx</a:t>
          </a:r>
          <a:endParaRPr lang="en-US" b="1" dirty="0"/>
        </a:p>
      </dgm:t>
    </dgm:pt>
    <dgm:pt modelId="{60DD8262-9C32-49E3-A773-220A11C4744A}" type="parTrans" cxnId="{7E787BED-5F32-4385-9433-3AB1F873A1CF}">
      <dgm:prSet/>
      <dgm:spPr/>
      <dgm:t>
        <a:bodyPr/>
        <a:lstStyle/>
        <a:p>
          <a:endParaRPr lang="en-US"/>
        </a:p>
      </dgm:t>
    </dgm:pt>
    <dgm:pt modelId="{A19FD4D2-D07B-4F81-BFBF-9AA701826451}" type="sibTrans" cxnId="{7E787BED-5F32-4385-9433-3AB1F873A1CF}">
      <dgm:prSet/>
      <dgm:spPr/>
      <dgm:t>
        <a:bodyPr/>
        <a:lstStyle/>
        <a:p>
          <a:endParaRPr lang="en-US"/>
        </a:p>
      </dgm:t>
    </dgm:pt>
    <dgm:pt modelId="{297E80D5-2017-4201-87F4-8D5A7C927C65}">
      <dgm:prSet phldrT="[Text]"/>
      <dgm:spPr/>
      <dgm:t>
        <a:bodyPr/>
        <a:lstStyle/>
        <a:p>
          <a:r>
            <a:rPr lang="en-US" b="1" dirty="0" err="1" smtClean="0"/>
            <a:t>Tcl</a:t>
          </a:r>
          <a:endParaRPr lang="en-US" b="1" dirty="0"/>
        </a:p>
      </dgm:t>
    </dgm:pt>
    <dgm:pt modelId="{054010E2-5C6A-4FCE-8A8C-F68BF9C55AFF}" type="parTrans" cxnId="{D74BA909-B10B-4FB3-8913-9614D5AD594B}">
      <dgm:prSet/>
      <dgm:spPr/>
      <dgm:t>
        <a:bodyPr/>
        <a:lstStyle/>
        <a:p>
          <a:endParaRPr lang="en-US"/>
        </a:p>
      </dgm:t>
    </dgm:pt>
    <dgm:pt modelId="{89F44808-C383-43A8-B689-B2E140CAFE2F}" type="sibTrans" cxnId="{D74BA909-B10B-4FB3-8913-9614D5AD594B}">
      <dgm:prSet/>
      <dgm:spPr/>
      <dgm:t>
        <a:bodyPr/>
        <a:lstStyle/>
        <a:p>
          <a:endParaRPr lang="en-US"/>
        </a:p>
      </dgm:t>
    </dgm:pt>
    <dgm:pt modelId="{05D89CE2-56AC-4900-8080-F3CDFADC870E}">
      <dgm:prSet phldrT="[Text]"/>
      <dgm:spPr/>
      <dgm:t>
        <a:bodyPr/>
        <a:lstStyle/>
        <a:p>
          <a:r>
            <a:rPr lang="en-US" b="1" dirty="0" smtClean="0"/>
            <a:t>VBScript</a:t>
          </a:r>
          <a:endParaRPr lang="en-US" b="1" dirty="0"/>
        </a:p>
      </dgm:t>
    </dgm:pt>
    <dgm:pt modelId="{BA563EB2-8931-4621-AFC6-F3569C20F988}" type="parTrans" cxnId="{58A9B268-4E26-4482-8133-6EED95A7B835}">
      <dgm:prSet/>
      <dgm:spPr/>
      <dgm:t>
        <a:bodyPr/>
        <a:lstStyle/>
        <a:p>
          <a:endParaRPr lang="en-US"/>
        </a:p>
      </dgm:t>
    </dgm:pt>
    <dgm:pt modelId="{8D8F00B9-6828-4285-9AE0-877A4FF4C135}" type="sibTrans" cxnId="{58A9B268-4E26-4482-8133-6EED95A7B835}">
      <dgm:prSet/>
      <dgm:spPr/>
      <dgm:t>
        <a:bodyPr/>
        <a:lstStyle/>
        <a:p>
          <a:endParaRPr lang="en-US"/>
        </a:p>
      </dgm:t>
    </dgm:pt>
    <dgm:pt modelId="{E4A660F6-54E5-480B-9D69-B97BC5BD75CB}" type="pres">
      <dgm:prSet presAssocID="{D77942EC-4A46-43AF-A489-E4882B12565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B88522-38FE-4309-B7D7-E309F94A1CD0}" type="pres">
      <dgm:prSet presAssocID="{7CF62184-95CD-440C-9143-68A57B296AC8}" presName="node" presStyleLbl="node1" presStyleIdx="0" presStyleCnt="6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50180B90-536C-4975-9955-60A4299FF6E5}" type="pres">
      <dgm:prSet presAssocID="{A0234C4B-7239-4742-983A-88F80E0F0AF4}" presName="sibTrans" presStyleCnt="0"/>
      <dgm:spPr/>
    </dgm:pt>
    <dgm:pt modelId="{399E6354-107B-495F-831B-B94BBD27D565}" type="pres">
      <dgm:prSet presAssocID="{0F39B310-9DD6-4D95-8392-69B112668911}" presName="node" presStyleLbl="node1" presStyleIdx="1" presStyleCnt="6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E8C7E51E-0E27-4DE3-B124-3CC67511695C}" type="pres">
      <dgm:prSet presAssocID="{B663BB17-BBF1-4D79-AE85-26E3E46FF82F}" presName="sibTrans" presStyleCnt="0"/>
      <dgm:spPr/>
    </dgm:pt>
    <dgm:pt modelId="{C0DA27B3-C977-4D86-8D60-82356D52BEF2}" type="pres">
      <dgm:prSet presAssocID="{9B568FF9-CD62-4758-B894-D38485443B93}" presName="node" presStyleLbl="node1" presStyleIdx="2" presStyleCnt="6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9EF5D467-1DC0-4471-9A7E-D0EC51CCAFFA}" type="pres">
      <dgm:prSet presAssocID="{2C6E3D33-CE75-4E3D-8235-31F9F4566105}" presName="sibTrans" presStyleCnt="0"/>
      <dgm:spPr/>
    </dgm:pt>
    <dgm:pt modelId="{4D303782-7AC2-4745-BECE-8B6628B51F5D}" type="pres">
      <dgm:prSet presAssocID="{243019C6-0B5C-4CD6-853B-833D7FE20D3E}" presName="node" presStyleLbl="node1" presStyleIdx="3" presStyleCnt="6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FE1A8665-114F-48E5-842A-76248B4AD5B1}" type="pres">
      <dgm:prSet presAssocID="{A19FD4D2-D07B-4F81-BFBF-9AA701826451}" presName="sibTrans" presStyleCnt="0"/>
      <dgm:spPr/>
    </dgm:pt>
    <dgm:pt modelId="{19D0E27D-A3D4-4CE6-8866-52639CE5C4CF}" type="pres">
      <dgm:prSet presAssocID="{297E80D5-2017-4201-87F4-8D5A7C927C65}" presName="node" presStyleLbl="node1" presStyleIdx="4" presStyleCnt="6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  <dgm:pt modelId="{62100458-6EC9-4EF6-A463-8D4030B42437}" type="pres">
      <dgm:prSet presAssocID="{89F44808-C383-43A8-B689-B2E140CAFE2F}" presName="sibTrans" presStyleCnt="0"/>
      <dgm:spPr/>
    </dgm:pt>
    <dgm:pt modelId="{28A3B0A0-E88C-4FAB-BD70-F32826CAB886}" type="pres">
      <dgm:prSet presAssocID="{05D89CE2-56AC-4900-8080-F3CDFADC870E}" presName="node" presStyleLbl="node1" presStyleIdx="5" presStyleCnt="6">
        <dgm:presLayoutVars>
          <dgm:bulletEnabled val="1"/>
        </dgm:presLayoutVars>
      </dgm:prSet>
      <dgm:spPr>
        <a:prstGeom prst="can">
          <a:avLst/>
        </a:prstGeom>
      </dgm:spPr>
      <dgm:t>
        <a:bodyPr/>
        <a:lstStyle/>
        <a:p>
          <a:endParaRPr lang="en-US"/>
        </a:p>
      </dgm:t>
    </dgm:pt>
  </dgm:ptLst>
  <dgm:cxnLst>
    <dgm:cxn modelId="{713AD6D7-D2ED-40FD-8B2C-DDB208F3E558}" srcId="{D77942EC-4A46-43AF-A489-E4882B125650}" destId="{7CF62184-95CD-440C-9143-68A57B296AC8}" srcOrd="0" destOrd="0" parTransId="{8D7470CA-9730-41F6-9589-01DC0E1111FE}" sibTransId="{A0234C4B-7239-4742-983A-88F80E0F0AF4}"/>
    <dgm:cxn modelId="{13AF667B-16D0-4355-BD18-CBE460923353}" type="presOf" srcId="{D77942EC-4A46-43AF-A489-E4882B125650}" destId="{E4A660F6-54E5-480B-9D69-B97BC5BD75CB}" srcOrd="0" destOrd="0" presId="urn:microsoft.com/office/officeart/2005/8/layout/default"/>
    <dgm:cxn modelId="{0337B11F-6611-46D9-BA9F-DB8F87552148}" srcId="{D77942EC-4A46-43AF-A489-E4882B125650}" destId="{0F39B310-9DD6-4D95-8392-69B112668911}" srcOrd="1" destOrd="0" parTransId="{161D9B2E-3263-4C80-8F81-0349FDA0CDBB}" sibTransId="{B663BB17-BBF1-4D79-AE85-26E3E46FF82F}"/>
    <dgm:cxn modelId="{F933F61C-9378-455B-9077-D0B54B5434D1}" type="presOf" srcId="{243019C6-0B5C-4CD6-853B-833D7FE20D3E}" destId="{4D303782-7AC2-4745-BECE-8B6628B51F5D}" srcOrd="0" destOrd="0" presId="urn:microsoft.com/office/officeart/2005/8/layout/default"/>
    <dgm:cxn modelId="{D74BA909-B10B-4FB3-8913-9614D5AD594B}" srcId="{D77942EC-4A46-43AF-A489-E4882B125650}" destId="{297E80D5-2017-4201-87F4-8D5A7C927C65}" srcOrd="4" destOrd="0" parTransId="{054010E2-5C6A-4FCE-8A8C-F68BF9C55AFF}" sibTransId="{89F44808-C383-43A8-B689-B2E140CAFE2F}"/>
    <dgm:cxn modelId="{BC1B5494-7A8B-42EA-BFE6-D0C04EA388E2}" type="presOf" srcId="{9B568FF9-CD62-4758-B894-D38485443B93}" destId="{C0DA27B3-C977-4D86-8D60-82356D52BEF2}" srcOrd="0" destOrd="0" presId="urn:microsoft.com/office/officeart/2005/8/layout/default"/>
    <dgm:cxn modelId="{A7C5BE3A-D734-42D9-A09D-8F8BF5A4896E}" type="presOf" srcId="{7CF62184-95CD-440C-9143-68A57B296AC8}" destId="{57B88522-38FE-4309-B7D7-E309F94A1CD0}" srcOrd="0" destOrd="0" presId="urn:microsoft.com/office/officeart/2005/8/layout/default"/>
    <dgm:cxn modelId="{84A35CCA-202C-49F0-A702-FCDFD040A3CA}" type="presOf" srcId="{05D89CE2-56AC-4900-8080-F3CDFADC870E}" destId="{28A3B0A0-E88C-4FAB-BD70-F32826CAB886}" srcOrd="0" destOrd="0" presId="urn:microsoft.com/office/officeart/2005/8/layout/default"/>
    <dgm:cxn modelId="{58A9B268-4E26-4482-8133-6EED95A7B835}" srcId="{D77942EC-4A46-43AF-A489-E4882B125650}" destId="{05D89CE2-56AC-4900-8080-F3CDFADC870E}" srcOrd="5" destOrd="0" parTransId="{BA563EB2-8931-4621-AFC6-F3569C20F988}" sibTransId="{8D8F00B9-6828-4285-9AE0-877A4FF4C135}"/>
    <dgm:cxn modelId="{FDB29938-7DC4-40C8-A44B-717CB60F421E}" type="presOf" srcId="{0F39B310-9DD6-4D95-8392-69B112668911}" destId="{399E6354-107B-495F-831B-B94BBD27D565}" srcOrd="0" destOrd="0" presId="urn:microsoft.com/office/officeart/2005/8/layout/default"/>
    <dgm:cxn modelId="{E5BF298B-EA44-43A4-926D-ECFC67EF80CF}" srcId="{D77942EC-4A46-43AF-A489-E4882B125650}" destId="{9B568FF9-CD62-4758-B894-D38485443B93}" srcOrd="2" destOrd="0" parTransId="{847EA5CA-3017-47E4-97F2-73E1545F739B}" sibTransId="{2C6E3D33-CE75-4E3D-8235-31F9F4566105}"/>
    <dgm:cxn modelId="{7E787BED-5F32-4385-9433-3AB1F873A1CF}" srcId="{D77942EC-4A46-43AF-A489-E4882B125650}" destId="{243019C6-0B5C-4CD6-853B-833D7FE20D3E}" srcOrd="3" destOrd="0" parTransId="{60DD8262-9C32-49E3-A773-220A11C4744A}" sibTransId="{A19FD4D2-D07B-4F81-BFBF-9AA701826451}"/>
    <dgm:cxn modelId="{808452F7-1F80-4481-A1DE-E1ED13F1E372}" type="presOf" srcId="{297E80D5-2017-4201-87F4-8D5A7C927C65}" destId="{19D0E27D-A3D4-4CE6-8866-52639CE5C4CF}" srcOrd="0" destOrd="0" presId="urn:microsoft.com/office/officeart/2005/8/layout/default"/>
    <dgm:cxn modelId="{67212201-B506-4AFD-8E3E-DE8E8B15B733}" type="presParOf" srcId="{E4A660F6-54E5-480B-9D69-B97BC5BD75CB}" destId="{57B88522-38FE-4309-B7D7-E309F94A1CD0}" srcOrd="0" destOrd="0" presId="urn:microsoft.com/office/officeart/2005/8/layout/default"/>
    <dgm:cxn modelId="{7D9C686C-4AA7-470D-B0D6-A4C59293BF83}" type="presParOf" srcId="{E4A660F6-54E5-480B-9D69-B97BC5BD75CB}" destId="{50180B90-536C-4975-9955-60A4299FF6E5}" srcOrd="1" destOrd="0" presId="urn:microsoft.com/office/officeart/2005/8/layout/default"/>
    <dgm:cxn modelId="{624A1A88-CD9B-43E2-81C1-324753859130}" type="presParOf" srcId="{E4A660F6-54E5-480B-9D69-B97BC5BD75CB}" destId="{399E6354-107B-495F-831B-B94BBD27D565}" srcOrd="2" destOrd="0" presId="urn:microsoft.com/office/officeart/2005/8/layout/default"/>
    <dgm:cxn modelId="{66B7BB40-6955-46C6-A29C-6B3C21CC6BB9}" type="presParOf" srcId="{E4A660F6-54E5-480B-9D69-B97BC5BD75CB}" destId="{E8C7E51E-0E27-4DE3-B124-3CC67511695C}" srcOrd="3" destOrd="0" presId="urn:microsoft.com/office/officeart/2005/8/layout/default"/>
    <dgm:cxn modelId="{8DB0CA80-2766-4382-B5C6-7606C760014C}" type="presParOf" srcId="{E4A660F6-54E5-480B-9D69-B97BC5BD75CB}" destId="{C0DA27B3-C977-4D86-8D60-82356D52BEF2}" srcOrd="4" destOrd="0" presId="urn:microsoft.com/office/officeart/2005/8/layout/default"/>
    <dgm:cxn modelId="{9E012484-ECFE-40E5-AB59-24DC509EFF57}" type="presParOf" srcId="{E4A660F6-54E5-480B-9D69-B97BC5BD75CB}" destId="{9EF5D467-1DC0-4471-9A7E-D0EC51CCAFFA}" srcOrd="5" destOrd="0" presId="urn:microsoft.com/office/officeart/2005/8/layout/default"/>
    <dgm:cxn modelId="{DB657045-D781-44A7-AA17-66CAABF4DE16}" type="presParOf" srcId="{E4A660F6-54E5-480B-9D69-B97BC5BD75CB}" destId="{4D303782-7AC2-4745-BECE-8B6628B51F5D}" srcOrd="6" destOrd="0" presId="urn:microsoft.com/office/officeart/2005/8/layout/default"/>
    <dgm:cxn modelId="{B7438DC4-7C3B-44F5-9C73-924BE4D60DDE}" type="presParOf" srcId="{E4A660F6-54E5-480B-9D69-B97BC5BD75CB}" destId="{FE1A8665-114F-48E5-842A-76248B4AD5B1}" srcOrd="7" destOrd="0" presId="urn:microsoft.com/office/officeart/2005/8/layout/default"/>
    <dgm:cxn modelId="{9D767619-56D0-4BF1-A90B-DC375D0C65AC}" type="presParOf" srcId="{E4A660F6-54E5-480B-9D69-B97BC5BD75CB}" destId="{19D0E27D-A3D4-4CE6-8866-52639CE5C4CF}" srcOrd="8" destOrd="0" presId="urn:microsoft.com/office/officeart/2005/8/layout/default"/>
    <dgm:cxn modelId="{149CC831-A04E-483C-80AA-C26740C3DBE0}" type="presParOf" srcId="{E4A660F6-54E5-480B-9D69-B97BC5BD75CB}" destId="{62100458-6EC9-4EF6-A463-8D4030B42437}" srcOrd="9" destOrd="0" presId="urn:microsoft.com/office/officeart/2005/8/layout/default"/>
    <dgm:cxn modelId="{81C48241-50D6-4360-BE1C-6B8A155372B2}" type="presParOf" srcId="{E4A660F6-54E5-480B-9D69-B97BC5BD75CB}" destId="{28A3B0A0-E88C-4FAB-BD70-F32826CAB886}" srcOrd="10" destOrd="0" presId="urn:microsoft.com/office/officeart/2005/8/layout/default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11B730F0-AE7A-4F06-AFBF-376100F706EF}" type="doc">
      <dgm:prSet loTypeId="urn:microsoft.com/office/officeart/2005/8/layout/vList2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66D8AF35-2AE3-4093-A786-E183E5994890}">
      <dgm:prSet phldrT="[Text]"/>
      <dgm:spPr/>
      <dgm:t>
        <a:bodyPr/>
        <a:lstStyle/>
        <a:p>
          <a:r>
            <a:rPr lang="en-US" b="1" dirty="0" smtClean="0"/>
            <a:t>Dynamic HTML </a:t>
          </a:r>
          <a:r>
            <a:rPr lang="en-US" b="0" dirty="0" smtClean="0"/>
            <a:t> (</a:t>
          </a:r>
          <a:r>
            <a:rPr lang="en-US" b="1" dirty="0" smtClean="0"/>
            <a:t>DHTML</a:t>
          </a:r>
          <a:r>
            <a:rPr lang="en-US" b="0" dirty="0" smtClean="0"/>
            <a:t>) allows Web developers to include more graphical interest and interactivity</a:t>
          </a:r>
          <a:endParaRPr lang="en-US" b="1" dirty="0"/>
        </a:p>
      </dgm:t>
    </dgm:pt>
    <dgm:pt modelId="{5A83239C-BE3C-44D0-B413-0B151CAD97AD}" type="parTrans" cxnId="{25EE970A-16A8-44BC-AA80-B19F46D318CA}">
      <dgm:prSet/>
      <dgm:spPr/>
      <dgm:t>
        <a:bodyPr/>
        <a:lstStyle/>
        <a:p>
          <a:endParaRPr lang="en-US"/>
        </a:p>
      </dgm:t>
    </dgm:pt>
    <dgm:pt modelId="{C787907F-C416-4C06-AC1F-5C74D03397C0}" type="sibTrans" cxnId="{25EE970A-16A8-44BC-AA80-B19F46D318CA}">
      <dgm:prSet/>
      <dgm:spPr/>
      <dgm:t>
        <a:bodyPr/>
        <a:lstStyle/>
        <a:p>
          <a:endParaRPr lang="en-US"/>
        </a:p>
      </dgm:t>
    </dgm:pt>
    <dgm:pt modelId="{4BA4513A-E36E-4840-A503-DD7091872613}">
      <dgm:prSet phldrT="[Text]"/>
      <dgm:spPr/>
      <dgm:t>
        <a:bodyPr/>
        <a:lstStyle/>
        <a:p>
          <a:r>
            <a:rPr lang="en-US" b="0" dirty="0" smtClean="0"/>
            <a:t>Cascading style sheets (CSS) contain the formats for how a particular object should be displayed</a:t>
          </a:r>
          <a:endParaRPr lang="en-US" b="0" dirty="0"/>
        </a:p>
      </dgm:t>
    </dgm:pt>
    <dgm:pt modelId="{71908241-AAE0-4250-AAF4-F386F957A7BD}" type="parTrans" cxnId="{48F0B257-4E61-4C6F-B035-CD8678D54D49}">
      <dgm:prSet/>
      <dgm:spPr/>
      <dgm:t>
        <a:bodyPr/>
        <a:lstStyle/>
        <a:p>
          <a:endParaRPr lang="en-US"/>
        </a:p>
      </dgm:t>
    </dgm:pt>
    <dgm:pt modelId="{1D2D23E0-D969-470F-A8BF-D23456402CBB}" type="sibTrans" cxnId="{48F0B257-4E61-4C6F-B035-CD8678D54D49}">
      <dgm:prSet/>
      <dgm:spPr/>
      <dgm:t>
        <a:bodyPr/>
        <a:lstStyle/>
        <a:p>
          <a:endParaRPr lang="en-US"/>
        </a:p>
      </dgm:t>
    </dgm:pt>
    <dgm:pt modelId="{0E40327C-6641-47A1-A385-BF86D35BF7C1}">
      <dgm:prSet phldrT="[Text]"/>
      <dgm:spPr/>
      <dgm:t>
        <a:bodyPr/>
        <a:lstStyle/>
        <a:p>
          <a:r>
            <a:rPr lang="en-US" b="1" dirty="0" smtClean="0"/>
            <a:t>Ruby on Rails</a:t>
          </a:r>
          <a:r>
            <a:rPr lang="en-US" b="0" dirty="0" smtClean="0"/>
            <a:t> (</a:t>
          </a:r>
          <a:r>
            <a:rPr lang="en-US" b="0" dirty="0" err="1" smtClean="0"/>
            <a:t>RoR</a:t>
          </a:r>
          <a:r>
            <a:rPr lang="en-US" b="0" dirty="0" smtClean="0"/>
            <a:t>) provides technologies for developing object-oriented, database-driven Web sites</a:t>
          </a:r>
          <a:endParaRPr lang="en-US" b="1" dirty="0"/>
        </a:p>
      </dgm:t>
    </dgm:pt>
    <dgm:pt modelId="{92F0A2B2-697D-43E0-A2ED-6C0AFFE95011}" type="parTrans" cxnId="{CE8245C8-7B3E-4822-94B3-955ACC2709B2}">
      <dgm:prSet/>
      <dgm:spPr/>
      <dgm:t>
        <a:bodyPr/>
        <a:lstStyle/>
        <a:p>
          <a:endParaRPr lang="en-US"/>
        </a:p>
      </dgm:t>
    </dgm:pt>
    <dgm:pt modelId="{54322C1B-C50D-4EF9-A58F-D55034DE3767}" type="sibTrans" cxnId="{CE8245C8-7B3E-4822-94B3-955ACC2709B2}">
      <dgm:prSet/>
      <dgm:spPr/>
      <dgm:t>
        <a:bodyPr/>
        <a:lstStyle/>
        <a:p>
          <a:endParaRPr lang="en-US"/>
        </a:p>
      </dgm:t>
    </dgm:pt>
    <dgm:pt modelId="{E30CC8EC-2E7F-4D9B-BFE3-B12E10B08931}" type="pres">
      <dgm:prSet presAssocID="{11B730F0-AE7A-4F06-AFBF-376100F706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41C64D-C0C5-46BD-90CC-78DEDF6D6959}" type="pres">
      <dgm:prSet presAssocID="{66D8AF35-2AE3-4093-A786-E183E5994890}" presName="parentText" presStyleLbl="node1" presStyleIdx="0" presStyleCnt="2">
        <dgm:presLayoutVars>
          <dgm:chMax val="0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  <dgm:pt modelId="{637F4368-B06D-44E7-8AE6-553DE34793CB}" type="pres">
      <dgm:prSet presAssocID="{66D8AF35-2AE3-4093-A786-E183E5994890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122A30A-61C5-4759-AE1F-5FA67349E392}" type="pres">
      <dgm:prSet presAssocID="{0E40327C-6641-47A1-A385-BF86D35BF7C1}" presName="parentText" presStyleLbl="node1" presStyleIdx="1" presStyleCnt="2">
        <dgm:presLayoutVars>
          <dgm:chMax val="0"/>
          <dgm:bulletEnabled val="1"/>
        </dgm:presLayoutVars>
      </dgm:prSet>
      <dgm:spPr>
        <a:prstGeom prst="ellipse">
          <a:avLst/>
        </a:prstGeom>
      </dgm:spPr>
      <dgm:t>
        <a:bodyPr/>
        <a:lstStyle/>
        <a:p>
          <a:endParaRPr lang="en-US"/>
        </a:p>
      </dgm:t>
    </dgm:pt>
  </dgm:ptLst>
  <dgm:cxnLst>
    <dgm:cxn modelId="{040B9052-A127-48D0-8107-2D40CAC23CDE}" type="presOf" srcId="{66D8AF35-2AE3-4093-A786-E183E5994890}" destId="{2241C64D-C0C5-46BD-90CC-78DEDF6D6959}" srcOrd="0" destOrd="0" presId="urn:microsoft.com/office/officeart/2005/8/layout/vList2"/>
    <dgm:cxn modelId="{CE8245C8-7B3E-4822-94B3-955ACC2709B2}" srcId="{11B730F0-AE7A-4F06-AFBF-376100F706EF}" destId="{0E40327C-6641-47A1-A385-BF86D35BF7C1}" srcOrd="1" destOrd="0" parTransId="{92F0A2B2-697D-43E0-A2ED-6C0AFFE95011}" sibTransId="{54322C1B-C50D-4EF9-A58F-D55034DE3767}"/>
    <dgm:cxn modelId="{48F0B257-4E61-4C6F-B035-CD8678D54D49}" srcId="{66D8AF35-2AE3-4093-A786-E183E5994890}" destId="{4BA4513A-E36E-4840-A503-DD7091872613}" srcOrd="0" destOrd="0" parTransId="{71908241-AAE0-4250-AAF4-F386F957A7BD}" sibTransId="{1D2D23E0-D969-470F-A8BF-D23456402CBB}"/>
    <dgm:cxn modelId="{FBEA62F2-9070-4AF5-95C0-1E5072323F1F}" type="presOf" srcId="{11B730F0-AE7A-4F06-AFBF-376100F706EF}" destId="{E30CC8EC-2E7F-4D9B-BFE3-B12E10B08931}" srcOrd="0" destOrd="0" presId="urn:microsoft.com/office/officeart/2005/8/layout/vList2"/>
    <dgm:cxn modelId="{9D9E70E1-B5CC-45BB-BD12-F88143D76A19}" type="presOf" srcId="{0E40327C-6641-47A1-A385-BF86D35BF7C1}" destId="{0122A30A-61C5-4759-AE1F-5FA67349E392}" srcOrd="0" destOrd="0" presId="urn:microsoft.com/office/officeart/2005/8/layout/vList2"/>
    <dgm:cxn modelId="{25EE970A-16A8-44BC-AA80-B19F46D318CA}" srcId="{11B730F0-AE7A-4F06-AFBF-376100F706EF}" destId="{66D8AF35-2AE3-4093-A786-E183E5994890}" srcOrd="0" destOrd="0" parTransId="{5A83239C-BE3C-44D0-B413-0B151CAD97AD}" sibTransId="{C787907F-C416-4C06-AC1F-5C74D03397C0}"/>
    <dgm:cxn modelId="{2E29B772-6673-41EC-898C-74F0B3448BD3}" type="presOf" srcId="{4BA4513A-E36E-4840-A503-DD7091872613}" destId="{637F4368-B06D-44E7-8AE6-553DE34793CB}" srcOrd="0" destOrd="0" presId="urn:microsoft.com/office/officeart/2005/8/layout/vList2"/>
    <dgm:cxn modelId="{4D50BBF4-A629-415F-8574-6B5AB405F8BE}" type="presParOf" srcId="{E30CC8EC-2E7F-4D9B-BFE3-B12E10B08931}" destId="{2241C64D-C0C5-46BD-90CC-78DEDF6D6959}" srcOrd="0" destOrd="0" presId="urn:microsoft.com/office/officeart/2005/8/layout/vList2"/>
    <dgm:cxn modelId="{CCF3E2B6-C55D-409B-A5FE-EFDB3C3C3CF0}" type="presParOf" srcId="{E30CC8EC-2E7F-4D9B-BFE3-B12E10B08931}" destId="{637F4368-B06D-44E7-8AE6-553DE34793CB}" srcOrd="1" destOrd="0" presId="urn:microsoft.com/office/officeart/2005/8/layout/vList2"/>
    <dgm:cxn modelId="{58DD4072-D3BE-4CFD-A0CE-504B4E7766D7}" type="presParOf" srcId="{E30CC8EC-2E7F-4D9B-BFE3-B12E10B08931}" destId="{0122A30A-61C5-4759-AE1F-5FA67349E392}" srcOrd="2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9CBA308-CDCE-4A5B-946E-370D11BEAEA5}" type="doc">
      <dgm:prSet loTypeId="urn:microsoft.com/office/officeart/2005/8/layout/default" loCatId="list" qsTypeId="urn:microsoft.com/office/officeart/2005/8/quickstyle/3d2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5778AE79-AD59-4FF1-A442-8D8B0AF135A8}">
      <dgm:prSet phldrT="[Text]"/>
      <dgm:spPr/>
      <dgm:t>
        <a:bodyPr/>
        <a:lstStyle/>
        <a:p>
          <a:r>
            <a:rPr lang="en-US" dirty="0" smtClean="0"/>
            <a:t>Share personal information</a:t>
          </a:r>
          <a:endParaRPr lang="en-US" dirty="0"/>
        </a:p>
      </dgm:t>
    </dgm:pt>
    <dgm:pt modelId="{3C59ACDA-9B81-4B00-8C8E-3F22AD276242}" type="parTrans" cxnId="{4C1D2DCE-32F3-4D27-B007-714D0AC82D00}">
      <dgm:prSet/>
      <dgm:spPr/>
      <dgm:t>
        <a:bodyPr/>
        <a:lstStyle/>
        <a:p>
          <a:endParaRPr lang="en-US"/>
        </a:p>
      </dgm:t>
    </dgm:pt>
    <dgm:pt modelId="{66F6A587-C1C9-4A56-B8D9-A70FF06D0E65}" type="sibTrans" cxnId="{4C1D2DCE-32F3-4D27-B007-714D0AC82D00}">
      <dgm:prSet/>
      <dgm:spPr/>
      <dgm:t>
        <a:bodyPr/>
        <a:lstStyle/>
        <a:p>
          <a:endParaRPr lang="en-US"/>
        </a:p>
      </dgm:t>
    </dgm:pt>
    <dgm:pt modelId="{7C838FF4-887B-437C-9C50-85E3E069FDFA}">
      <dgm:prSet phldrT="[Text]"/>
      <dgm:spPr/>
      <dgm:t>
        <a:bodyPr/>
        <a:lstStyle/>
        <a:p>
          <a:r>
            <a:rPr lang="en-US" dirty="0" smtClean="0"/>
            <a:t>Allow users to modify Web site content</a:t>
          </a:r>
          <a:endParaRPr lang="en-US" dirty="0"/>
        </a:p>
      </dgm:t>
    </dgm:pt>
    <dgm:pt modelId="{F24D703F-08C8-4921-93CB-A6ADFA223DC9}" type="parTrans" cxnId="{0585DDEB-EA14-4191-B1EC-E499AB1F32E7}">
      <dgm:prSet/>
      <dgm:spPr/>
      <dgm:t>
        <a:bodyPr/>
        <a:lstStyle/>
        <a:p>
          <a:endParaRPr lang="en-US"/>
        </a:p>
      </dgm:t>
    </dgm:pt>
    <dgm:pt modelId="{5E7A4CCC-7925-42A0-A601-C15D390410B1}" type="sibTrans" cxnId="{0585DDEB-EA14-4191-B1EC-E499AB1F32E7}">
      <dgm:prSet/>
      <dgm:spPr/>
      <dgm:t>
        <a:bodyPr/>
        <a:lstStyle/>
        <a:p>
          <a:endParaRPr lang="en-US"/>
        </a:p>
      </dgm:t>
    </dgm:pt>
    <dgm:pt modelId="{316AC91F-C28E-478A-9D1A-FDD191FCCA1E}">
      <dgm:prSet phldrT="[Text]"/>
      <dgm:spPr/>
      <dgm:t>
        <a:bodyPr/>
        <a:lstStyle/>
        <a:p>
          <a:r>
            <a:rPr lang="en-US" dirty="0" smtClean="0"/>
            <a:t>Have application software built into the site</a:t>
          </a:r>
          <a:endParaRPr lang="en-US" dirty="0"/>
        </a:p>
      </dgm:t>
    </dgm:pt>
    <dgm:pt modelId="{60FC302D-9781-4DC5-B1CE-83938946B712}" type="parTrans" cxnId="{B9214299-15BB-4848-9764-35C2CFCBFFBD}">
      <dgm:prSet/>
      <dgm:spPr/>
      <dgm:t>
        <a:bodyPr/>
        <a:lstStyle/>
        <a:p>
          <a:endParaRPr lang="en-US"/>
        </a:p>
      </dgm:t>
    </dgm:pt>
    <dgm:pt modelId="{3A38C342-716D-4941-84F7-30C711896116}" type="sibTrans" cxnId="{B9214299-15BB-4848-9764-35C2CFCBFFBD}">
      <dgm:prSet/>
      <dgm:spPr/>
      <dgm:t>
        <a:bodyPr/>
        <a:lstStyle/>
        <a:p>
          <a:endParaRPr lang="en-US"/>
        </a:p>
      </dgm:t>
    </dgm:pt>
    <dgm:pt modelId="{48AF2451-A68F-4095-A308-FB7B9A886F1E}" type="pres">
      <dgm:prSet presAssocID="{19CBA308-CDCE-4A5B-946E-370D11BEAEA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D596847-AADF-475B-887F-523663A8EC07}" type="pres">
      <dgm:prSet presAssocID="{5778AE79-AD59-4FF1-A442-8D8B0AF135A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C4C6E-179D-495C-812C-3C7F6F8FE208}" type="pres">
      <dgm:prSet presAssocID="{66F6A587-C1C9-4A56-B8D9-A70FF06D0E65}" presName="sibTrans" presStyleCnt="0"/>
      <dgm:spPr/>
    </dgm:pt>
    <dgm:pt modelId="{93496CE2-660A-418E-A40D-DC575C5C1699}" type="pres">
      <dgm:prSet presAssocID="{7C838FF4-887B-437C-9C50-85E3E069FDF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D89F75-1E43-4F01-B372-47D8F093535E}" type="pres">
      <dgm:prSet presAssocID="{5E7A4CCC-7925-42A0-A601-C15D390410B1}" presName="sibTrans" presStyleCnt="0"/>
      <dgm:spPr/>
    </dgm:pt>
    <dgm:pt modelId="{73D169C4-5AB9-4E78-85E3-31219FAFBABF}" type="pres">
      <dgm:prSet presAssocID="{316AC91F-C28E-478A-9D1A-FDD191FCCA1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B556D99-9449-410E-9DAF-784C6AC7B01E}" type="presOf" srcId="{316AC91F-C28E-478A-9D1A-FDD191FCCA1E}" destId="{73D169C4-5AB9-4E78-85E3-31219FAFBABF}" srcOrd="0" destOrd="0" presId="urn:microsoft.com/office/officeart/2005/8/layout/default"/>
    <dgm:cxn modelId="{B9214299-15BB-4848-9764-35C2CFCBFFBD}" srcId="{19CBA308-CDCE-4A5B-946E-370D11BEAEA5}" destId="{316AC91F-C28E-478A-9D1A-FDD191FCCA1E}" srcOrd="2" destOrd="0" parTransId="{60FC302D-9781-4DC5-B1CE-83938946B712}" sibTransId="{3A38C342-716D-4941-84F7-30C711896116}"/>
    <dgm:cxn modelId="{4C1D2DCE-32F3-4D27-B007-714D0AC82D00}" srcId="{19CBA308-CDCE-4A5B-946E-370D11BEAEA5}" destId="{5778AE79-AD59-4FF1-A442-8D8B0AF135A8}" srcOrd="0" destOrd="0" parTransId="{3C59ACDA-9B81-4B00-8C8E-3F22AD276242}" sibTransId="{66F6A587-C1C9-4A56-B8D9-A70FF06D0E65}"/>
    <dgm:cxn modelId="{377D0399-3300-4A00-B6EE-B213C7D33702}" type="presOf" srcId="{7C838FF4-887B-437C-9C50-85E3E069FDFA}" destId="{93496CE2-660A-418E-A40D-DC575C5C1699}" srcOrd="0" destOrd="0" presId="urn:microsoft.com/office/officeart/2005/8/layout/default"/>
    <dgm:cxn modelId="{B7320556-6A2C-4966-8AEE-78CCEE1DFCD9}" type="presOf" srcId="{19CBA308-CDCE-4A5B-946E-370D11BEAEA5}" destId="{48AF2451-A68F-4095-A308-FB7B9A886F1E}" srcOrd="0" destOrd="0" presId="urn:microsoft.com/office/officeart/2005/8/layout/default"/>
    <dgm:cxn modelId="{C4548C83-E40F-4D0F-ABAB-1D76D43B957E}" type="presOf" srcId="{5778AE79-AD59-4FF1-A442-8D8B0AF135A8}" destId="{BD596847-AADF-475B-887F-523663A8EC07}" srcOrd="0" destOrd="0" presId="urn:microsoft.com/office/officeart/2005/8/layout/default"/>
    <dgm:cxn modelId="{0585DDEB-EA14-4191-B1EC-E499AB1F32E7}" srcId="{19CBA308-CDCE-4A5B-946E-370D11BEAEA5}" destId="{7C838FF4-887B-437C-9C50-85E3E069FDFA}" srcOrd="1" destOrd="0" parTransId="{F24D703F-08C8-4921-93CB-A6ADFA223DC9}" sibTransId="{5E7A4CCC-7925-42A0-A601-C15D390410B1}"/>
    <dgm:cxn modelId="{7DC53BF4-3D5B-4692-9CFE-5C8A9F21730B}" type="presParOf" srcId="{48AF2451-A68F-4095-A308-FB7B9A886F1E}" destId="{BD596847-AADF-475B-887F-523663A8EC07}" srcOrd="0" destOrd="0" presId="urn:microsoft.com/office/officeart/2005/8/layout/default"/>
    <dgm:cxn modelId="{7781B947-8CE3-444B-99A8-990DA2F27AA3}" type="presParOf" srcId="{48AF2451-A68F-4095-A308-FB7B9A886F1E}" destId="{7F0C4C6E-179D-495C-812C-3C7F6F8FE208}" srcOrd="1" destOrd="0" presId="urn:microsoft.com/office/officeart/2005/8/layout/default"/>
    <dgm:cxn modelId="{BA058FE4-179C-4377-9715-B813A3E8A24E}" type="presParOf" srcId="{48AF2451-A68F-4095-A308-FB7B9A886F1E}" destId="{93496CE2-660A-418E-A40D-DC575C5C1699}" srcOrd="2" destOrd="0" presId="urn:microsoft.com/office/officeart/2005/8/layout/default"/>
    <dgm:cxn modelId="{19A37D2E-4834-4303-B0E2-005F1614343B}" type="presParOf" srcId="{48AF2451-A68F-4095-A308-FB7B9A886F1E}" destId="{11D89F75-1E43-4F01-B372-47D8F093535E}" srcOrd="3" destOrd="0" presId="urn:microsoft.com/office/officeart/2005/8/layout/default"/>
    <dgm:cxn modelId="{9AF7E65F-785C-4FF8-9197-8B729AE80C94}" type="presParOf" srcId="{48AF2451-A68F-4095-A308-FB7B9A886F1E}" destId="{73D169C4-5AB9-4E78-85E3-31219FAFBABF}" srcOrd="4" destOrd="0" presId="urn:microsoft.com/office/officeart/2005/8/layout/default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16923E-E401-4E08-B8B2-524E57E1BCAE}" type="doc">
      <dgm:prSet loTypeId="urn:microsoft.com/office/officeart/2005/8/layout/default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68BC290-B85B-4D72-A873-C7B849E0A3F7}">
      <dgm:prSet phldrT="[Text]"/>
      <dgm:spPr/>
      <dgm:t>
        <a:bodyPr/>
        <a:lstStyle/>
        <a:p>
          <a:r>
            <a:rPr lang="en-US" b="1" dirty="0" smtClean="0"/>
            <a:t>Dreamweaver</a:t>
          </a:r>
          <a:endParaRPr lang="en-US" b="1" dirty="0"/>
        </a:p>
      </dgm:t>
    </dgm:pt>
    <dgm:pt modelId="{04471253-57A1-440A-964A-5A24CCB1650F}" type="parTrans" cxnId="{6D6AE1A1-1340-4637-931E-DA13E200C345}">
      <dgm:prSet/>
      <dgm:spPr/>
      <dgm:t>
        <a:bodyPr/>
        <a:lstStyle/>
        <a:p>
          <a:endParaRPr lang="en-US"/>
        </a:p>
      </dgm:t>
    </dgm:pt>
    <dgm:pt modelId="{0D433886-E2A6-48DC-A18E-8CE19923BB3F}" type="sibTrans" cxnId="{6D6AE1A1-1340-4637-931E-DA13E200C345}">
      <dgm:prSet/>
      <dgm:spPr/>
      <dgm:t>
        <a:bodyPr/>
        <a:lstStyle/>
        <a:p>
          <a:endParaRPr lang="en-US"/>
        </a:p>
      </dgm:t>
    </dgm:pt>
    <dgm:pt modelId="{6B30DE08-909E-477E-AFAF-FA2F923E1CE1}">
      <dgm:prSet phldrT="[Text]"/>
      <dgm:spPr/>
      <dgm:t>
        <a:bodyPr/>
        <a:lstStyle/>
        <a:p>
          <a:r>
            <a:rPr lang="en-US" b="1" dirty="0" smtClean="0"/>
            <a:t>Expression Web</a:t>
          </a:r>
          <a:endParaRPr lang="en-US" b="1" dirty="0"/>
        </a:p>
      </dgm:t>
    </dgm:pt>
    <dgm:pt modelId="{C7973631-4AA3-4462-8606-2CCF1D2B8FFE}" type="parTrans" cxnId="{86C6BE19-25B3-4343-8AA5-98E39FCA78E0}">
      <dgm:prSet/>
      <dgm:spPr/>
      <dgm:t>
        <a:bodyPr/>
        <a:lstStyle/>
        <a:p>
          <a:endParaRPr lang="en-US"/>
        </a:p>
      </dgm:t>
    </dgm:pt>
    <dgm:pt modelId="{7723E979-F38B-46E6-AC75-3B7DC30C5E6C}" type="sibTrans" cxnId="{86C6BE19-25B3-4343-8AA5-98E39FCA78E0}">
      <dgm:prSet/>
      <dgm:spPr/>
      <dgm:t>
        <a:bodyPr/>
        <a:lstStyle/>
        <a:p>
          <a:endParaRPr lang="en-US"/>
        </a:p>
      </dgm:t>
    </dgm:pt>
    <dgm:pt modelId="{97AF2FE7-F53A-4C89-8084-11A9655212EF}">
      <dgm:prSet phldrT="[Text]"/>
      <dgm:spPr/>
      <dgm:t>
        <a:bodyPr/>
        <a:lstStyle/>
        <a:p>
          <a:r>
            <a:rPr lang="en-US" b="1" dirty="0" smtClean="0"/>
            <a:t>Flash</a:t>
          </a:r>
          <a:endParaRPr lang="en-US" b="1" dirty="0"/>
        </a:p>
      </dgm:t>
    </dgm:pt>
    <dgm:pt modelId="{812940D9-8B3E-4A11-8037-FF57B1E661B2}" type="parTrans" cxnId="{B3A2B9BD-DACC-4CE3-8449-9FB0FB05F659}">
      <dgm:prSet/>
      <dgm:spPr/>
      <dgm:t>
        <a:bodyPr/>
        <a:lstStyle/>
        <a:p>
          <a:endParaRPr lang="en-US"/>
        </a:p>
      </dgm:t>
    </dgm:pt>
    <dgm:pt modelId="{E2D82D5F-0E12-4B32-90B8-037C040EB20D}" type="sibTrans" cxnId="{B3A2B9BD-DACC-4CE3-8449-9FB0FB05F659}">
      <dgm:prSet/>
      <dgm:spPr/>
      <dgm:t>
        <a:bodyPr/>
        <a:lstStyle/>
        <a:p>
          <a:endParaRPr lang="en-US"/>
        </a:p>
      </dgm:t>
    </dgm:pt>
    <dgm:pt modelId="{415CE1F1-086D-4882-AD62-C09AA654441F}">
      <dgm:prSet phldrT="[Text]"/>
      <dgm:spPr/>
      <dgm:t>
        <a:bodyPr/>
        <a:lstStyle/>
        <a:p>
          <a:r>
            <a:rPr lang="en-US" b="1" dirty="0" smtClean="0"/>
            <a:t>SharePoint Designer</a:t>
          </a:r>
          <a:endParaRPr lang="en-US" b="1" dirty="0"/>
        </a:p>
      </dgm:t>
    </dgm:pt>
    <dgm:pt modelId="{4AB3F4D7-F481-4F5D-A813-CA2974AFC924}" type="parTrans" cxnId="{34F9F98D-C180-4859-87A7-5918E90753D9}">
      <dgm:prSet/>
      <dgm:spPr/>
      <dgm:t>
        <a:bodyPr/>
        <a:lstStyle/>
        <a:p>
          <a:endParaRPr lang="en-US"/>
        </a:p>
      </dgm:t>
    </dgm:pt>
    <dgm:pt modelId="{F219E4E5-DC7D-482D-948C-F5EAB82FA735}" type="sibTrans" cxnId="{34F9F98D-C180-4859-87A7-5918E90753D9}">
      <dgm:prSet/>
      <dgm:spPr/>
      <dgm:t>
        <a:bodyPr/>
        <a:lstStyle/>
        <a:p>
          <a:endParaRPr lang="en-US"/>
        </a:p>
      </dgm:t>
    </dgm:pt>
    <dgm:pt modelId="{9DFF0F73-55DC-46B4-8D1B-B61C3825B47A}" type="pres">
      <dgm:prSet presAssocID="{1016923E-E401-4E08-B8B2-524E57E1BCA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316B03-3F17-4D13-ADE6-5080C22DEAF6}" type="pres">
      <dgm:prSet presAssocID="{068BC290-B85B-4D72-A873-C7B849E0A3F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AA71B9-63E3-4E85-B6A2-43A555241DB1}" type="pres">
      <dgm:prSet presAssocID="{0D433886-E2A6-48DC-A18E-8CE19923BB3F}" presName="sibTrans" presStyleCnt="0"/>
      <dgm:spPr/>
    </dgm:pt>
    <dgm:pt modelId="{E994E9B6-5B8F-446B-A4D0-546563A90F17}" type="pres">
      <dgm:prSet presAssocID="{6B30DE08-909E-477E-AFAF-FA2F923E1CE1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0B5A5-DD5C-47BA-ADFC-4855F3B2ACAD}" type="pres">
      <dgm:prSet presAssocID="{7723E979-F38B-46E6-AC75-3B7DC30C5E6C}" presName="sibTrans" presStyleCnt="0"/>
      <dgm:spPr/>
    </dgm:pt>
    <dgm:pt modelId="{4F725264-C9F2-4585-AD33-74EDE8DA2275}" type="pres">
      <dgm:prSet presAssocID="{97AF2FE7-F53A-4C89-8084-11A9655212E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6E1089-9C21-45C4-B8E1-E9EF5D2A2A07}" type="pres">
      <dgm:prSet presAssocID="{E2D82D5F-0E12-4B32-90B8-037C040EB20D}" presName="sibTrans" presStyleCnt="0"/>
      <dgm:spPr/>
    </dgm:pt>
    <dgm:pt modelId="{1BFA8EB8-27FE-4429-80DE-92C3E0721B20}" type="pres">
      <dgm:prSet presAssocID="{415CE1F1-086D-4882-AD62-C09AA654441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BCD5FE6-97E6-46DF-939D-8BA2CDB44860}" type="presOf" srcId="{97AF2FE7-F53A-4C89-8084-11A9655212EF}" destId="{4F725264-C9F2-4585-AD33-74EDE8DA2275}" srcOrd="0" destOrd="0" presId="urn:microsoft.com/office/officeart/2005/8/layout/default"/>
    <dgm:cxn modelId="{34F9F98D-C180-4859-87A7-5918E90753D9}" srcId="{1016923E-E401-4E08-B8B2-524E57E1BCAE}" destId="{415CE1F1-086D-4882-AD62-C09AA654441F}" srcOrd="3" destOrd="0" parTransId="{4AB3F4D7-F481-4F5D-A813-CA2974AFC924}" sibTransId="{F219E4E5-DC7D-482D-948C-F5EAB82FA735}"/>
    <dgm:cxn modelId="{0229A353-4EFA-482E-AD29-13B7ED896B0F}" type="presOf" srcId="{6B30DE08-909E-477E-AFAF-FA2F923E1CE1}" destId="{E994E9B6-5B8F-446B-A4D0-546563A90F17}" srcOrd="0" destOrd="0" presId="urn:microsoft.com/office/officeart/2005/8/layout/default"/>
    <dgm:cxn modelId="{4A6DC953-B72C-423C-A9AB-175E442D2AA3}" type="presOf" srcId="{415CE1F1-086D-4882-AD62-C09AA654441F}" destId="{1BFA8EB8-27FE-4429-80DE-92C3E0721B20}" srcOrd="0" destOrd="0" presId="urn:microsoft.com/office/officeart/2005/8/layout/default"/>
    <dgm:cxn modelId="{84D2B862-0CF2-444D-9D59-A36851D34E7C}" type="presOf" srcId="{1016923E-E401-4E08-B8B2-524E57E1BCAE}" destId="{9DFF0F73-55DC-46B4-8D1B-B61C3825B47A}" srcOrd="0" destOrd="0" presId="urn:microsoft.com/office/officeart/2005/8/layout/default"/>
    <dgm:cxn modelId="{86C6BE19-25B3-4343-8AA5-98E39FCA78E0}" srcId="{1016923E-E401-4E08-B8B2-524E57E1BCAE}" destId="{6B30DE08-909E-477E-AFAF-FA2F923E1CE1}" srcOrd="1" destOrd="0" parTransId="{C7973631-4AA3-4462-8606-2CCF1D2B8FFE}" sibTransId="{7723E979-F38B-46E6-AC75-3B7DC30C5E6C}"/>
    <dgm:cxn modelId="{6D6AE1A1-1340-4637-931E-DA13E200C345}" srcId="{1016923E-E401-4E08-B8B2-524E57E1BCAE}" destId="{068BC290-B85B-4D72-A873-C7B849E0A3F7}" srcOrd="0" destOrd="0" parTransId="{04471253-57A1-440A-964A-5A24CCB1650F}" sibTransId="{0D433886-E2A6-48DC-A18E-8CE19923BB3F}"/>
    <dgm:cxn modelId="{B3A2B9BD-DACC-4CE3-8449-9FB0FB05F659}" srcId="{1016923E-E401-4E08-B8B2-524E57E1BCAE}" destId="{97AF2FE7-F53A-4C89-8084-11A9655212EF}" srcOrd="2" destOrd="0" parTransId="{812940D9-8B3E-4A11-8037-FF57B1E661B2}" sibTransId="{E2D82D5F-0E12-4B32-90B8-037C040EB20D}"/>
    <dgm:cxn modelId="{02F34AE3-2A3D-462E-A599-23B856C5A0B6}" type="presOf" srcId="{068BC290-B85B-4D72-A873-C7B849E0A3F7}" destId="{82316B03-3F17-4D13-ADE6-5080C22DEAF6}" srcOrd="0" destOrd="0" presId="urn:microsoft.com/office/officeart/2005/8/layout/default"/>
    <dgm:cxn modelId="{E29825CC-CCEA-4A22-8CC4-97F2148C83C0}" type="presParOf" srcId="{9DFF0F73-55DC-46B4-8D1B-B61C3825B47A}" destId="{82316B03-3F17-4D13-ADE6-5080C22DEAF6}" srcOrd="0" destOrd="0" presId="urn:microsoft.com/office/officeart/2005/8/layout/default"/>
    <dgm:cxn modelId="{90F1F028-7F70-4E87-9AC6-EBCF9C3A29B5}" type="presParOf" srcId="{9DFF0F73-55DC-46B4-8D1B-B61C3825B47A}" destId="{FBAA71B9-63E3-4E85-B6A2-43A555241DB1}" srcOrd="1" destOrd="0" presId="urn:microsoft.com/office/officeart/2005/8/layout/default"/>
    <dgm:cxn modelId="{90106B41-2344-415F-A931-C6C434FC63CD}" type="presParOf" srcId="{9DFF0F73-55DC-46B4-8D1B-B61C3825B47A}" destId="{E994E9B6-5B8F-446B-A4D0-546563A90F17}" srcOrd="2" destOrd="0" presId="urn:microsoft.com/office/officeart/2005/8/layout/default"/>
    <dgm:cxn modelId="{44B869AA-D8BD-4A8E-BFE3-6F348167EEBA}" type="presParOf" srcId="{9DFF0F73-55DC-46B4-8D1B-B61C3825B47A}" destId="{63E0B5A5-DD5C-47BA-ADFC-4855F3B2ACAD}" srcOrd="3" destOrd="0" presId="urn:microsoft.com/office/officeart/2005/8/layout/default"/>
    <dgm:cxn modelId="{B2D43A8F-FC2D-46E3-9E9E-CA0F9BB1F727}" type="presParOf" srcId="{9DFF0F73-55DC-46B4-8D1B-B61C3825B47A}" destId="{4F725264-C9F2-4585-AD33-74EDE8DA2275}" srcOrd="4" destOrd="0" presId="urn:microsoft.com/office/officeart/2005/8/layout/default"/>
    <dgm:cxn modelId="{7B5E9788-5005-469F-9B03-89B5EFC84CCB}" type="presParOf" srcId="{9DFF0F73-55DC-46B4-8D1B-B61C3825B47A}" destId="{3F6E1089-9C21-45C4-B8E1-E9EF5D2A2A07}" srcOrd="5" destOrd="0" presId="urn:microsoft.com/office/officeart/2005/8/layout/default"/>
    <dgm:cxn modelId="{01064C86-2E54-4D5B-A7E0-A694CDF4D098}" type="presParOf" srcId="{9DFF0F73-55DC-46B4-8D1B-B61C3825B47A}" destId="{1BFA8EB8-27FE-4429-80DE-92C3E0721B20}" srcOrd="6" destOrd="0" presId="urn:microsoft.com/office/officeart/2005/8/layout/default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E09FB61-0E6F-4971-B10C-7201C10536F0}" type="doc">
      <dgm:prSet loTypeId="urn:microsoft.com/office/officeart/2005/8/layout/default" loCatId="list" qsTypeId="urn:microsoft.com/office/officeart/2005/8/quickstyle/simple4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E3721691-BC69-4DBC-8A25-21D35E46D2DE}">
      <dgm:prSet phldrT="[Text]"/>
      <dgm:spPr/>
      <dgm:t>
        <a:bodyPr/>
        <a:lstStyle/>
        <a:p>
          <a:r>
            <a:rPr lang="en-US" b="1" dirty="0" err="1" smtClean="0"/>
            <a:t>ToolBook</a:t>
          </a:r>
          <a:endParaRPr lang="en-US" b="1" dirty="0"/>
        </a:p>
      </dgm:t>
    </dgm:pt>
    <dgm:pt modelId="{F2B6732B-8F35-49C4-9DEF-A9214C90F451}" type="parTrans" cxnId="{B53316F9-CEEB-4B84-9C45-1289A0A4CA5C}">
      <dgm:prSet/>
      <dgm:spPr/>
      <dgm:t>
        <a:bodyPr/>
        <a:lstStyle/>
        <a:p>
          <a:endParaRPr lang="en-US"/>
        </a:p>
      </dgm:t>
    </dgm:pt>
    <dgm:pt modelId="{09B4065A-F8FD-4BC8-A86D-DB5DDD1DC77F}" type="sibTrans" cxnId="{B53316F9-CEEB-4B84-9C45-1289A0A4CA5C}">
      <dgm:prSet/>
      <dgm:spPr/>
      <dgm:t>
        <a:bodyPr/>
        <a:lstStyle/>
        <a:p>
          <a:endParaRPr lang="en-US"/>
        </a:p>
      </dgm:t>
    </dgm:pt>
    <dgm:pt modelId="{FAC5B50A-96E1-422B-9293-50E6ECFB4F2E}">
      <dgm:prSet phldrT="[Text]"/>
      <dgm:spPr/>
      <dgm:t>
        <a:bodyPr/>
        <a:lstStyle/>
        <a:p>
          <a:r>
            <a:rPr lang="en-US" b="1" dirty="0" smtClean="0"/>
            <a:t>Director</a:t>
          </a:r>
          <a:endParaRPr lang="en-US" b="1" dirty="0"/>
        </a:p>
      </dgm:t>
    </dgm:pt>
    <dgm:pt modelId="{00D07D06-06F8-4023-9C51-6EF4ED6F3DCB}" type="parTrans" cxnId="{B2FD447C-BBF9-464D-A698-B5437BBC6588}">
      <dgm:prSet/>
      <dgm:spPr/>
      <dgm:t>
        <a:bodyPr/>
        <a:lstStyle/>
        <a:p>
          <a:endParaRPr lang="en-US"/>
        </a:p>
      </dgm:t>
    </dgm:pt>
    <dgm:pt modelId="{573C8F47-AAB5-4563-B2A9-D6D6BEBDBD67}" type="sibTrans" cxnId="{B2FD447C-BBF9-464D-A698-B5437BBC6588}">
      <dgm:prSet/>
      <dgm:spPr/>
      <dgm:t>
        <a:bodyPr/>
        <a:lstStyle/>
        <a:p>
          <a:endParaRPr lang="en-US"/>
        </a:p>
      </dgm:t>
    </dgm:pt>
    <dgm:pt modelId="{7A66765D-15F2-4E27-8D96-2DF75B6DE536}" type="pres">
      <dgm:prSet presAssocID="{9E09FB61-0E6F-4971-B10C-7201C10536F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C746396-82B7-46B9-B3FD-E26D6976E279}" type="pres">
      <dgm:prSet presAssocID="{E3721691-BC69-4DBC-8A25-21D35E46D2DE}" presName="node" presStyleLbl="node1" presStyleIdx="0" presStyleCnt="2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en-US"/>
        </a:p>
      </dgm:t>
    </dgm:pt>
    <dgm:pt modelId="{9845BAE4-92E3-443E-9926-E179B77C3559}" type="pres">
      <dgm:prSet presAssocID="{09B4065A-F8FD-4BC8-A86D-DB5DDD1DC77F}" presName="sibTrans" presStyleCnt="0"/>
      <dgm:spPr/>
    </dgm:pt>
    <dgm:pt modelId="{533C7AC0-F438-483E-8FBC-0B90FA19CE85}" type="pres">
      <dgm:prSet presAssocID="{FAC5B50A-96E1-422B-9293-50E6ECFB4F2E}" presName="node" presStyleLbl="node1" presStyleIdx="1" presStyleCnt="2">
        <dgm:presLayoutVars>
          <dgm:bulletEnabled val="1"/>
        </dgm:presLayoutVars>
      </dgm:prSet>
      <dgm:spPr>
        <a:prstGeom prst="flowChartInputOutput">
          <a:avLst/>
        </a:prstGeom>
      </dgm:spPr>
      <dgm:t>
        <a:bodyPr/>
        <a:lstStyle/>
        <a:p>
          <a:endParaRPr lang="en-US"/>
        </a:p>
      </dgm:t>
    </dgm:pt>
  </dgm:ptLst>
  <dgm:cxnLst>
    <dgm:cxn modelId="{B53316F9-CEEB-4B84-9C45-1289A0A4CA5C}" srcId="{9E09FB61-0E6F-4971-B10C-7201C10536F0}" destId="{E3721691-BC69-4DBC-8A25-21D35E46D2DE}" srcOrd="0" destOrd="0" parTransId="{F2B6732B-8F35-49C4-9DEF-A9214C90F451}" sibTransId="{09B4065A-F8FD-4BC8-A86D-DB5DDD1DC77F}"/>
    <dgm:cxn modelId="{B2FD447C-BBF9-464D-A698-B5437BBC6588}" srcId="{9E09FB61-0E6F-4971-B10C-7201C10536F0}" destId="{FAC5B50A-96E1-422B-9293-50E6ECFB4F2E}" srcOrd="1" destOrd="0" parTransId="{00D07D06-06F8-4023-9C51-6EF4ED6F3DCB}" sibTransId="{573C8F47-AAB5-4563-B2A9-D6D6BEBDBD67}"/>
    <dgm:cxn modelId="{E1932923-6266-4E30-89C5-387123A809C6}" type="presOf" srcId="{9E09FB61-0E6F-4971-B10C-7201C10536F0}" destId="{7A66765D-15F2-4E27-8D96-2DF75B6DE536}" srcOrd="0" destOrd="0" presId="urn:microsoft.com/office/officeart/2005/8/layout/default"/>
    <dgm:cxn modelId="{093EDD15-20BC-4F02-BD6A-4E1FBDD671B3}" type="presOf" srcId="{E3721691-BC69-4DBC-8A25-21D35E46D2DE}" destId="{9C746396-82B7-46B9-B3FD-E26D6976E279}" srcOrd="0" destOrd="0" presId="urn:microsoft.com/office/officeart/2005/8/layout/default"/>
    <dgm:cxn modelId="{AB00068C-A23B-48DA-B87D-49D8D9C7AE95}" type="presOf" srcId="{FAC5B50A-96E1-422B-9293-50E6ECFB4F2E}" destId="{533C7AC0-F438-483E-8FBC-0B90FA19CE85}" srcOrd="0" destOrd="0" presId="urn:microsoft.com/office/officeart/2005/8/layout/default"/>
    <dgm:cxn modelId="{D45EF559-6C1D-4F56-88F0-9E18577FB9BA}" type="presParOf" srcId="{7A66765D-15F2-4E27-8D96-2DF75B6DE536}" destId="{9C746396-82B7-46B9-B3FD-E26D6976E279}" srcOrd="0" destOrd="0" presId="urn:microsoft.com/office/officeart/2005/8/layout/default"/>
    <dgm:cxn modelId="{776EE192-BCC3-436C-A5DA-1CECA206006A}" type="presParOf" srcId="{7A66765D-15F2-4E27-8D96-2DF75B6DE536}" destId="{9845BAE4-92E3-443E-9926-E179B77C3559}" srcOrd="1" destOrd="0" presId="urn:microsoft.com/office/officeart/2005/8/layout/default"/>
    <dgm:cxn modelId="{E9F0437F-F6AD-40C8-A295-C8D0DE09B5FD}" type="presParOf" srcId="{7A66765D-15F2-4E27-8D96-2DF75B6DE536}" destId="{533C7AC0-F438-483E-8FBC-0B90FA19CE85}" srcOrd="2" destOrd="0" presId="urn:microsoft.com/office/officeart/2005/8/layout/default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F3F3373-EB69-46DC-9306-EB3489D27A82}" type="doc">
      <dgm:prSet loTypeId="urn:microsoft.com/office/officeart/2005/8/layout/hProcess9" loCatId="process" qsTypeId="urn:microsoft.com/office/officeart/2005/8/quickstyle/simple3" qsCatId="simple" csTypeId="urn:microsoft.com/office/officeart/2005/8/colors/accent4_2" csCatId="accent4" phldr="1"/>
      <dgm:spPr/>
    </dgm:pt>
    <dgm:pt modelId="{6B95F805-19C1-4073-A547-621E98A5449E}">
      <dgm:prSet phldrT="[Text]"/>
      <dgm:spPr/>
      <dgm:t>
        <a:bodyPr/>
        <a:lstStyle/>
        <a:p>
          <a:r>
            <a:rPr lang="en-US" dirty="0" smtClean="0"/>
            <a:t>Develop various sets of test data</a:t>
          </a:r>
          <a:endParaRPr lang="en-US" dirty="0"/>
        </a:p>
      </dgm:t>
    </dgm:pt>
    <dgm:pt modelId="{9CD29A37-3AF1-40CD-B0F8-F4C9C8DEDFB3}" type="parTrans" cxnId="{BD8E0AFB-47EE-467D-9C4C-ABB2724EF9A7}">
      <dgm:prSet/>
      <dgm:spPr/>
      <dgm:t>
        <a:bodyPr/>
        <a:lstStyle/>
        <a:p>
          <a:endParaRPr lang="en-US"/>
        </a:p>
      </dgm:t>
    </dgm:pt>
    <dgm:pt modelId="{B5B6D5CF-8301-4DE4-A35E-48090C6AC5BE}" type="sibTrans" cxnId="{BD8E0AFB-47EE-467D-9C4C-ABB2724EF9A7}">
      <dgm:prSet/>
      <dgm:spPr/>
      <dgm:t>
        <a:bodyPr/>
        <a:lstStyle/>
        <a:p>
          <a:endParaRPr lang="en-US"/>
        </a:p>
      </dgm:t>
    </dgm:pt>
    <dgm:pt modelId="{5D4091AA-6986-467E-BE0B-1581C948BA73}">
      <dgm:prSet phldrT="[Text]"/>
      <dgm:spPr/>
      <dgm:t>
        <a:bodyPr/>
        <a:lstStyle/>
        <a:p>
          <a:r>
            <a:rPr lang="en-US" dirty="0" smtClean="0"/>
            <a:t>Determine the expected result</a:t>
          </a:r>
          <a:endParaRPr lang="en-US" dirty="0"/>
        </a:p>
      </dgm:t>
    </dgm:pt>
    <dgm:pt modelId="{8780EECB-0FA9-46B1-B7FB-85F871F3B1FF}" type="parTrans" cxnId="{933255FB-AAA0-461A-8C6F-B681F9D300CB}">
      <dgm:prSet/>
      <dgm:spPr/>
    </dgm:pt>
    <dgm:pt modelId="{A6539F1A-4C60-4D33-A278-BBC2E98263F3}" type="sibTrans" cxnId="{933255FB-AAA0-461A-8C6F-B681F9D300CB}">
      <dgm:prSet/>
      <dgm:spPr/>
    </dgm:pt>
    <dgm:pt modelId="{089D7A66-82B1-4918-8173-A1D31CF15B38}">
      <dgm:prSet phldrT="[Text]"/>
      <dgm:spPr/>
      <dgm:t>
        <a:bodyPr/>
        <a:lstStyle/>
        <a:p>
          <a:r>
            <a:rPr lang="en-US" dirty="0" smtClean="0"/>
            <a:t>Step through the algorithm</a:t>
          </a:r>
          <a:endParaRPr lang="en-US" dirty="0"/>
        </a:p>
      </dgm:t>
    </dgm:pt>
    <dgm:pt modelId="{5AF2E223-83C7-4B25-B36E-EB7AC0339DC2}" type="parTrans" cxnId="{52FC5048-A00C-4759-9545-8CF698E3B1CF}">
      <dgm:prSet/>
      <dgm:spPr/>
    </dgm:pt>
    <dgm:pt modelId="{6E01A099-7564-4633-AF25-B2D30CF26028}" type="sibTrans" cxnId="{52FC5048-A00C-4759-9545-8CF698E3B1CF}">
      <dgm:prSet/>
      <dgm:spPr/>
    </dgm:pt>
    <dgm:pt modelId="{6072F260-6C5C-4240-AEA1-96F935F38EE1}">
      <dgm:prSet phldrT="[Text]"/>
      <dgm:spPr/>
      <dgm:t>
        <a:bodyPr/>
        <a:lstStyle/>
        <a:p>
          <a:r>
            <a:rPr lang="en-US" dirty="0" smtClean="0"/>
            <a:t>Compare the results</a:t>
          </a:r>
          <a:endParaRPr lang="en-US" dirty="0"/>
        </a:p>
      </dgm:t>
    </dgm:pt>
    <dgm:pt modelId="{1C10537E-3745-4999-9D33-659B06046A7E}" type="parTrans" cxnId="{D723DEA3-0CD2-4648-85E0-4C28CF8D97C5}">
      <dgm:prSet/>
      <dgm:spPr/>
    </dgm:pt>
    <dgm:pt modelId="{55145D7A-771B-4528-8F27-4477722B51B5}" type="sibTrans" cxnId="{D723DEA3-0CD2-4648-85E0-4C28CF8D97C5}">
      <dgm:prSet/>
      <dgm:spPr/>
    </dgm:pt>
    <dgm:pt modelId="{80887F95-E657-44CB-8DA2-18710D0C12E8}">
      <dgm:prSet phldrT="[Text]"/>
      <dgm:spPr/>
      <dgm:t>
        <a:bodyPr/>
        <a:lstStyle/>
        <a:p>
          <a:r>
            <a:rPr lang="en-US" dirty="0" smtClean="0"/>
            <a:t>Repeat steps for each set of test data</a:t>
          </a:r>
          <a:endParaRPr lang="en-US" dirty="0"/>
        </a:p>
      </dgm:t>
    </dgm:pt>
    <dgm:pt modelId="{74B7F933-D84E-4E36-97C8-B93767679D6C}" type="parTrans" cxnId="{212E0543-706C-479F-A2EB-2E59C488D614}">
      <dgm:prSet/>
      <dgm:spPr/>
    </dgm:pt>
    <dgm:pt modelId="{3A9CAA3F-B9DE-4849-A51C-832D5834779A}" type="sibTrans" cxnId="{212E0543-706C-479F-A2EB-2E59C488D614}">
      <dgm:prSet/>
      <dgm:spPr/>
    </dgm:pt>
    <dgm:pt modelId="{2FE44424-130B-423D-B2C5-43AFDD8AC156}" type="pres">
      <dgm:prSet presAssocID="{0F3F3373-EB69-46DC-9306-EB3489D27A82}" presName="CompostProcess" presStyleCnt="0">
        <dgm:presLayoutVars>
          <dgm:dir/>
          <dgm:resizeHandles val="exact"/>
        </dgm:presLayoutVars>
      </dgm:prSet>
      <dgm:spPr/>
    </dgm:pt>
    <dgm:pt modelId="{18A94A21-32F1-4F10-9BC7-21272C6E9E27}" type="pres">
      <dgm:prSet presAssocID="{0F3F3373-EB69-46DC-9306-EB3489D27A82}" presName="arrow" presStyleLbl="bgShp" presStyleIdx="0" presStyleCnt="1"/>
      <dgm:spPr/>
    </dgm:pt>
    <dgm:pt modelId="{1B1769AA-A26A-4257-ADFD-E56215A45D3D}" type="pres">
      <dgm:prSet presAssocID="{0F3F3373-EB69-46DC-9306-EB3489D27A82}" presName="linearProcess" presStyleCnt="0"/>
      <dgm:spPr/>
    </dgm:pt>
    <dgm:pt modelId="{308C3D89-1C94-4691-A882-D516FEA919B3}" type="pres">
      <dgm:prSet presAssocID="{6B95F805-19C1-4073-A547-621E98A5449E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8B5D8D-7C31-4052-9D1C-0FC6F602F637}" type="pres">
      <dgm:prSet presAssocID="{B5B6D5CF-8301-4DE4-A35E-48090C6AC5BE}" presName="sibTrans" presStyleCnt="0"/>
      <dgm:spPr/>
    </dgm:pt>
    <dgm:pt modelId="{2BC0974E-8197-4AB2-87FA-DE0DEA9E955A}" type="pres">
      <dgm:prSet presAssocID="{5D4091AA-6986-467E-BE0B-1581C948BA73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753EBA-D8C5-445A-9389-4E22660F93F4}" type="pres">
      <dgm:prSet presAssocID="{A6539F1A-4C60-4D33-A278-BBC2E98263F3}" presName="sibTrans" presStyleCnt="0"/>
      <dgm:spPr/>
    </dgm:pt>
    <dgm:pt modelId="{7648FC04-1BCD-4BF2-A5A5-39B781F620FA}" type="pres">
      <dgm:prSet presAssocID="{089D7A66-82B1-4918-8173-A1D31CF15B3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155060-8F07-497C-B4A0-C5833BEFF540}" type="pres">
      <dgm:prSet presAssocID="{6E01A099-7564-4633-AF25-B2D30CF26028}" presName="sibTrans" presStyleCnt="0"/>
      <dgm:spPr/>
    </dgm:pt>
    <dgm:pt modelId="{AF6CCEC4-59CD-44CE-BF71-7A3CECF2AF60}" type="pres">
      <dgm:prSet presAssocID="{6072F260-6C5C-4240-AEA1-96F935F38EE1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32375C-088F-4944-A0AA-7B43FCCBB1B8}" type="pres">
      <dgm:prSet presAssocID="{55145D7A-771B-4528-8F27-4477722B51B5}" presName="sibTrans" presStyleCnt="0"/>
      <dgm:spPr/>
    </dgm:pt>
    <dgm:pt modelId="{35450AC7-BB96-4914-95D3-B82DC985C77E}" type="pres">
      <dgm:prSet presAssocID="{80887F95-E657-44CB-8DA2-18710D0C12E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DBCC093-3BA8-4877-9D45-9F05D1323B07}" type="presOf" srcId="{6072F260-6C5C-4240-AEA1-96F935F38EE1}" destId="{AF6CCEC4-59CD-44CE-BF71-7A3CECF2AF60}" srcOrd="0" destOrd="0" presId="urn:microsoft.com/office/officeart/2005/8/layout/hProcess9"/>
    <dgm:cxn modelId="{933255FB-AAA0-461A-8C6F-B681F9D300CB}" srcId="{0F3F3373-EB69-46DC-9306-EB3489D27A82}" destId="{5D4091AA-6986-467E-BE0B-1581C948BA73}" srcOrd="1" destOrd="0" parTransId="{8780EECB-0FA9-46B1-B7FB-85F871F3B1FF}" sibTransId="{A6539F1A-4C60-4D33-A278-BBC2E98263F3}"/>
    <dgm:cxn modelId="{D723DEA3-0CD2-4648-85E0-4C28CF8D97C5}" srcId="{0F3F3373-EB69-46DC-9306-EB3489D27A82}" destId="{6072F260-6C5C-4240-AEA1-96F935F38EE1}" srcOrd="3" destOrd="0" parTransId="{1C10537E-3745-4999-9D33-659B06046A7E}" sibTransId="{55145D7A-771B-4528-8F27-4477722B51B5}"/>
    <dgm:cxn modelId="{F1A3BB5E-8A0D-41FB-ACBA-1FC8F4A3D8FE}" type="presOf" srcId="{089D7A66-82B1-4918-8173-A1D31CF15B38}" destId="{7648FC04-1BCD-4BF2-A5A5-39B781F620FA}" srcOrd="0" destOrd="0" presId="urn:microsoft.com/office/officeart/2005/8/layout/hProcess9"/>
    <dgm:cxn modelId="{5373414E-D856-4FEB-95AD-6D94220AC2E8}" type="presOf" srcId="{80887F95-E657-44CB-8DA2-18710D0C12E8}" destId="{35450AC7-BB96-4914-95D3-B82DC985C77E}" srcOrd="0" destOrd="0" presId="urn:microsoft.com/office/officeart/2005/8/layout/hProcess9"/>
    <dgm:cxn modelId="{212E0543-706C-479F-A2EB-2E59C488D614}" srcId="{0F3F3373-EB69-46DC-9306-EB3489D27A82}" destId="{80887F95-E657-44CB-8DA2-18710D0C12E8}" srcOrd="4" destOrd="0" parTransId="{74B7F933-D84E-4E36-97C8-B93767679D6C}" sibTransId="{3A9CAA3F-B9DE-4849-A51C-832D5834779A}"/>
    <dgm:cxn modelId="{52FC5048-A00C-4759-9545-8CF698E3B1CF}" srcId="{0F3F3373-EB69-46DC-9306-EB3489D27A82}" destId="{089D7A66-82B1-4918-8173-A1D31CF15B38}" srcOrd="2" destOrd="0" parTransId="{5AF2E223-83C7-4B25-B36E-EB7AC0339DC2}" sibTransId="{6E01A099-7564-4633-AF25-B2D30CF26028}"/>
    <dgm:cxn modelId="{97ED0039-1DE0-4040-8215-2DD7F98C461F}" type="presOf" srcId="{6B95F805-19C1-4073-A547-621E98A5449E}" destId="{308C3D89-1C94-4691-A882-D516FEA919B3}" srcOrd="0" destOrd="0" presId="urn:microsoft.com/office/officeart/2005/8/layout/hProcess9"/>
    <dgm:cxn modelId="{BD8E0AFB-47EE-467D-9C4C-ABB2724EF9A7}" srcId="{0F3F3373-EB69-46DC-9306-EB3489D27A82}" destId="{6B95F805-19C1-4073-A547-621E98A5449E}" srcOrd="0" destOrd="0" parTransId="{9CD29A37-3AF1-40CD-B0F8-F4C9C8DEDFB3}" sibTransId="{B5B6D5CF-8301-4DE4-A35E-48090C6AC5BE}"/>
    <dgm:cxn modelId="{A4345B31-50CF-4D1C-86BD-A99FFE236F9E}" type="presOf" srcId="{0F3F3373-EB69-46DC-9306-EB3489D27A82}" destId="{2FE44424-130B-423D-B2C5-43AFDD8AC156}" srcOrd="0" destOrd="0" presId="urn:microsoft.com/office/officeart/2005/8/layout/hProcess9"/>
    <dgm:cxn modelId="{FD9C9A86-F3ED-4F03-86C8-DA70744C4D17}" type="presOf" srcId="{5D4091AA-6986-467E-BE0B-1581C948BA73}" destId="{2BC0974E-8197-4AB2-87FA-DE0DEA9E955A}" srcOrd="0" destOrd="0" presId="urn:microsoft.com/office/officeart/2005/8/layout/hProcess9"/>
    <dgm:cxn modelId="{DC6EF705-DAD2-4F2D-9866-563DD0F23FF8}" type="presParOf" srcId="{2FE44424-130B-423D-B2C5-43AFDD8AC156}" destId="{18A94A21-32F1-4F10-9BC7-21272C6E9E27}" srcOrd="0" destOrd="0" presId="urn:microsoft.com/office/officeart/2005/8/layout/hProcess9"/>
    <dgm:cxn modelId="{DE047406-6DB3-49EC-9450-4F0EAABAC4AA}" type="presParOf" srcId="{2FE44424-130B-423D-B2C5-43AFDD8AC156}" destId="{1B1769AA-A26A-4257-ADFD-E56215A45D3D}" srcOrd="1" destOrd="0" presId="urn:microsoft.com/office/officeart/2005/8/layout/hProcess9"/>
    <dgm:cxn modelId="{5C910E8B-451E-4ED1-AAAB-0AD792BF6896}" type="presParOf" srcId="{1B1769AA-A26A-4257-ADFD-E56215A45D3D}" destId="{308C3D89-1C94-4691-A882-D516FEA919B3}" srcOrd="0" destOrd="0" presId="urn:microsoft.com/office/officeart/2005/8/layout/hProcess9"/>
    <dgm:cxn modelId="{57FBB2C1-F3B3-4D80-B188-F77BAB69CD70}" type="presParOf" srcId="{1B1769AA-A26A-4257-ADFD-E56215A45D3D}" destId="{BB8B5D8D-7C31-4052-9D1C-0FC6F602F637}" srcOrd="1" destOrd="0" presId="urn:microsoft.com/office/officeart/2005/8/layout/hProcess9"/>
    <dgm:cxn modelId="{D44C0FD8-D9C9-47F6-9C6E-2CAD8A596A86}" type="presParOf" srcId="{1B1769AA-A26A-4257-ADFD-E56215A45D3D}" destId="{2BC0974E-8197-4AB2-87FA-DE0DEA9E955A}" srcOrd="2" destOrd="0" presId="urn:microsoft.com/office/officeart/2005/8/layout/hProcess9"/>
    <dgm:cxn modelId="{E99F90F0-DDA2-4FD6-AF21-B5F9C57DE447}" type="presParOf" srcId="{1B1769AA-A26A-4257-ADFD-E56215A45D3D}" destId="{F9753EBA-D8C5-445A-9389-4E22660F93F4}" srcOrd="3" destOrd="0" presId="urn:microsoft.com/office/officeart/2005/8/layout/hProcess9"/>
    <dgm:cxn modelId="{97A50FDB-C48A-4F9D-B7A1-71523D922C93}" type="presParOf" srcId="{1B1769AA-A26A-4257-ADFD-E56215A45D3D}" destId="{7648FC04-1BCD-4BF2-A5A5-39B781F620FA}" srcOrd="4" destOrd="0" presId="urn:microsoft.com/office/officeart/2005/8/layout/hProcess9"/>
    <dgm:cxn modelId="{9619746E-2513-4CD2-ACD6-EAD26193A2AD}" type="presParOf" srcId="{1B1769AA-A26A-4257-ADFD-E56215A45D3D}" destId="{8D155060-8F07-497C-B4A0-C5833BEFF540}" srcOrd="5" destOrd="0" presId="urn:microsoft.com/office/officeart/2005/8/layout/hProcess9"/>
    <dgm:cxn modelId="{718D7D6E-5218-41E3-B326-1D2D3392FC66}" type="presParOf" srcId="{1B1769AA-A26A-4257-ADFD-E56215A45D3D}" destId="{AF6CCEC4-59CD-44CE-BF71-7A3CECF2AF60}" srcOrd="6" destOrd="0" presId="urn:microsoft.com/office/officeart/2005/8/layout/hProcess9"/>
    <dgm:cxn modelId="{AFBB550C-D0E3-405C-9CD7-63B28C3080B8}" type="presParOf" srcId="{1B1769AA-A26A-4257-ADFD-E56215A45D3D}" destId="{C332375C-088F-4944-A0AA-7B43FCCBB1B8}" srcOrd="7" destOrd="0" presId="urn:microsoft.com/office/officeart/2005/8/layout/hProcess9"/>
    <dgm:cxn modelId="{3C5C96CA-27CC-4180-8948-78EF2100DC29}" type="presParOf" srcId="{1B1769AA-A26A-4257-ADFD-E56215A45D3D}" destId="{35450AC7-BB96-4914-95D3-B82DC985C77E}" srcOrd="8" destOrd="0" presId="urn:microsoft.com/office/officeart/2005/8/layout/hProcess9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F23FFA6-65A1-4DDF-B848-1DBD757F98CA}" type="doc">
      <dgm:prSet loTypeId="urn:microsoft.com/office/officeart/2005/8/layout/vList2" loCatId="list" qsTypeId="urn:microsoft.com/office/officeart/2005/8/quickstyle/3d3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DAB8155A-6B9E-4F85-8FF3-FBF5A57E170F}">
      <dgm:prSet phldrT="[Text]"/>
      <dgm:spPr/>
      <dgm:t>
        <a:bodyPr/>
        <a:lstStyle/>
        <a:p>
          <a:r>
            <a:rPr lang="en-US" dirty="0" smtClean="0"/>
            <a:t>The goal of program testing is to ensure the program runs correctly and is error free</a:t>
          </a:r>
          <a:endParaRPr lang="en-US" dirty="0"/>
        </a:p>
      </dgm:t>
    </dgm:pt>
    <dgm:pt modelId="{E1EED957-3357-464E-9B1B-D96F22DBC92F}" type="parTrans" cxnId="{206CDCE7-2660-4463-B408-4A8455B1BE39}">
      <dgm:prSet/>
      <dgm:spPr/>
      <dgm:t>
        <a:bodyPr/>
        <a:lstStyle/>
        <a:p>
          <a:endParaRPr lang="en-US"/>
        </a:p>
      </dgm:t>
    </dgm:pt>
    <dgm:pt modelId="{6220D490-9678-423D-AC0F-CAE45FCF264A}" type="sibTrans" cxnId="{206CDCE7-2660-4463-B408-4A8455B1BE39}">
      <dgm:prSet/>
      <dgm:spPr/>
      <dgm:t>
        <a:bodyPr/>
        <a:lstStyle/>
        <a:p>
          <a:endParaRPr lang="en-US"/>
        </a:p>
      </dgm:t>
    </dgm:pt>
    <dgm:pt modelId="{1AE01CA2-37D4-4C4D-95F9-490469767F3B}">
      <dgm:prSet phldrT="[Text]"/>
      <dgm:spPr/>
      <dgm:t>
        <a:bodyPr/>
        <a:lstStyle/>
        <a:p>
          <a:r>
            <a:rPr lang="en-US" dirty="0" smtClean="0"/>
            <a:t>Errors include syntax errors and logic errors</a:t>
          </a:r>
          <a:endParaRPr lang="en-US" dirty="0">
            <a:solidFill>
              <a:schemeClr val="tx1"/>
            </a:solidFill>
          </a:endParaRPr>
        </a:p>
      </dgm:t>
    </dgm:pt>
    <dgm:pt modelId="{7B0FC4DA-A244-4172-9BA5-7906769EF398}" type="parTrans" cxnId="{AC686B92-2AEE-4181-B564-8022EEACAEBE}">
      <dgm:prSet/>
      <dgm:spPr/>
      <dgm:t>
        <a:bodyPr/>
        <a:lstStyle/>
        <a:p>
          <a:endParaRPr lang="en-US"/>
        </a:p>
      </dgm:t>
    </dgm:pt>
    <dgm:pt modelId="{C9C289C4-AF2D-4960-B97D-9D7C973E174C}" type="sibTrans" cxnId="{AC686B92-2AEE-4181-B564-8022EEACAEBE}">
      <dgm:prSet/>
      <dgm:spPr/>
      <dgm:t>
        <a:bodyPr/>
        <a:lstStyle/>
        <a:p>
          <a:endParaRPr lang="en-US"/>
        </a:p>
      </dgm:t>
    </dgm:pt>
    <dgm:pt modelId="{2F3B0B21-65B2-4937-953A-CC27B01E075C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Debugging</a:t>
          </a:r>
          <a:r>
            <a:rPr lang="en-US" b="0" dirty="0" smtClean="0"/>
            <a:t> the program involves removing the bugs</a:t>
          </a:r>
          <a:endParaRPr lang="en-US" b="1" dirty="0"/>
        </a:p>
      </dgm:t>
    </dgm:pt>
    <dgm:pt modelId="{A0766A4F-E8C1-4EEF-B071-EC2DAE002B5E}" type="parTrans" cxnId="{2E235F6E-7AE1-48EB-A4BA-87FB6DF4590C}">
      <dgm:prSet/>
      <dgm:spPr/>
      <dgm:t>
        <a:bodyPr/>
        <a:lstStyle/>
        <a:p>
          <a:endParaRPr lang="en-US"/>
        </a:p>
      </dgm:t>
    </dgm:pt>
    <dgm:pt modelId="{D63C08E8-F66F-4AB2-A3E8-97E9B88DE36D}" type="sibTrans" cxnId="{2E235F6E-7AE1-48EB-A4BA-87FB6DF4590C}">
      <dgm:prSet/>
      <dgm:spPr/>
      <dgm:t>
        <a:bodyPr/>
        <a:lstStyle/>
        <a:p>
          <a:endParaRPr lang="en-US"/>
        </a:p>
      </dgm:t>
    </dgm:pt>
    <dgm:pt modelId="{ECBE6689-BB09-41EB-8BF6-FA143B935679}">
      <dgm:prSet phldrT="[Text]"/>
      <dgm:spPr/>
      <dgm:t>
        <a:bodyPr/>
        <a:lstStyle/>
        <a:p>
          <a:r>
            <a:rPr lang="en-US" b="0" dirty="0" smtClean="0"/>
            <a:t>A </a:t>
          </a:r>
          <a:r>
            <a:rPr lang="en-US" b="1" dirty="0" smtClean="0">
              <a:solidFill>
                <a:srgbClr val="67588E"/>
              </a:solidFill>
            </a:rPr>
            <a:t>beta</a:t>
          </a:r>
          <a:r>
            <a:rPr lang="en-US" b="0" dirty="0" smtClean="0"/>
            <a:t> is a program that has most or all of its features and functionality implemented</a:t>
          </a:r>
          <a:endParaRPr lang="en-US" b="0" dirty="0"/>
        </a:p>
      </dgm:t>
    </dgm:pt>
    <dgm:pt modelId="{75F1339C-4E4C-431D-8701-6ECDD5C26025}" type="parTrans" cxnId="{7A09653C-348E-4063-B91E-05982C18E661}">
      <dgm:prSet/>
      <dgm:spPr/>
      <dgm:t>
        <a:bodyPr/>
        <a:lstStyle/>
        <a:p>
          <a:endParaRPr lang="en-US"/>
        </a:p>
      </dgm:t>
    </dgm:pt>
    <dgm:pt modelId="{BB1FBE5F-173C-4E79-B08E-94756E51E9B7}" type="sibTrans" cxnId="{7A09653C-348E-4063-B91E-05982C18E661}">
      <dgm:prSet/>
      <dgm:spPr/>
      <dgm:t>
        <a:bodyPr/>
        <a:lstStyle/>
        <a:p>
          <a:endParaRPr lang="en-US"/>
        </a:p>
      </dgm:t>
    </dgm:pt>
    <dgm:pt modelId="{3605CD81-0CEE-4C8D-98C3-D97EF4E41337}" type="pres">
      <dgm:prSet presAssocID="{6F23FFA6-65A1-4DDF-B848-1DBD757F98C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80DE2D5-E49B-4BA1-ABBB-CB622284C92C}" type="pres">
      <dgm:prSet presAssocID="{DAB8155A-6B9E-4F85-8FF3-FBF5A57E170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E7A8D-EDA5-4656-B107-B92FECDB6633}" type="pres">
      <dgm:prSet presAssocID="{DAB8155A-6B9E-4F85-8FF3-FBF5A57E170F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9BFADBC-752F-48C3-8363-716A2F609059}" type="presOf" srcId="{1AE01CA2-37D4-4C4D-95F9-490469767F3B}" destId="{96DE7A8D-EDA5-4656-B107-B92FECDB6633}" srcOrd="0" destOrd="0" presId="urn:microsoft.com/office/officeart/2005/8/layout/vList2"/>
    <dgm:cxn modelId="{3B823053-7367-48CD-AE80-EAD3C6F14F36}" type="presOf" srcId="{ECBE6689-BB09-41EB-8BF6-FA143B935679}" destId="{96DE7A8D-EDA5-4656-B107-B92FECDB6633}" srcOrd="0" destOrd="2" presId="urn:microsoft.com/office/officeart/2005/8/layout/vList2"/>
    <dgm:cxn modelId="{C9B5A263-16BE-4CF4-9757-E03DBEBC3B0F}" type="presOf" srcId="{2F3B0B21-65B2-4937-953A-CC27B01E075C}" destId="{96DE7A8D-EDA5-4656-B107-B92FECDB6633}" srcOrd="0" destOrd="1" presId="urn:microsoft.com/office/officeart/2005/8/layout/vList2"/>
    <dgm:cxn modelId="{81036EBF-7E99-4865-9122-5E70CB57C28A}" type="presOf" srcId="{DAB8155A-6B9E-4F85-8FF3-FBF5A57E170F}" destId="{680DE2D5-E49B-4BA1-ABBB-CB622284C92C}" srcOrd="0" destOrd="0" presId="urn:microsoft.com/office/officeart/2005/8/layout/vList2"/>
    <dgm:cxn modelId="{830DD9D3-B02A-43D2-BABE-1806EA47B220}" type="presOf" srcId="{6F23FFA6-65A1-4DDF-B848-1DBD757F98CA}" destId="{3605CD81-0CEE-4C8D-98C3-D97EF4E41337}" srcOrd="0" destOrd="0" presId="urn:microsoft.com/office/officeart/2005/8/layout/vList2"/>
    <dgm:cxn modelId="{7A09653C-348E-4063-B91E-05982C18E661}" srcId="{DAB8155A-6B9E-4F85-8FF3-FBF5A57E170F}" destId="{ECBE6689-BB09-41EB-8BF6-FA143B935679}" srcOrd="2" destOrd="0" parTransId="{75F1339C-4E4C-431D-8701-6ECDD5C26025}" sibTransId="{BB1FBE5F-173C-4E79-B08E-94756E51E9B7}"/>
    <dgm:cxn modelId="{206CDCE7-2660-4463-B408-4A8455B1BE39}" srcId="{6F23FFA6-65A1-4DDF-B848-1DBD757F98CA}" destId="{DAB8155A-6B9E-4F85-8FF3-FBF5A57E170F}" srcOrd="0" destOrd="0" parTransId="{E1EED957-3357-464E-9B1B-D96F22DBC92F}" sibTransId="{6220D490-9678-423D-AC0F-CAE45FCF264A}"/>
    <dgm:cxn modelId="{2E235F6E-7AE1-48EB-A4BA-87FB6DF4590C}" srcId="{DAB8155A-6B9E-4F85-8FF3-FBF5A57E170F}" destId="{2F3B0B21-65B2-4937-953A-CC27B01E075C}" srcOrd="1" destOrd="0" parTransId="{A0766A4F-E8C1-4EEF-B071-EC2DAE002B5E}" sibTransId="{D63C08E8-F66F-4AB2-A3E8-97E9B88DE36D}"/>
    <dgm:cxn modelId="{AC686B92-2AEE-4181-B564-8022EEACAEBE}" srcId="{DAB8155A-6B9E-4F85-8FF3-FBF5A57E170F}" destId="{1AE01CA2-37D4-4C4D-95F9-490469767F3B}" srcOrd="0" destOrd="0" parTransId="{7B0FC4DA-A244-4172-9BA5-7906769EF398}" sibTransId="{C9C289C4-AF2D-4960-B97D-9D7C973E174C}"/>
    <dgm:cxn modelId="{55C27812-BDB8-4199-941A-D4965E4A8173}" type="presParOf" srcId="{3605CD81-0CEE-4C8D-98C3-D97EF4E41337}" destId="{680DE2D5-E49B-4BA1-ABBB-CB622284C92C}" srcOrd="0" destOrd="0" presId="urn:microsoft.com/office/officeart/2005/8/layout/vList2"/>
    <dgm:cxn modelId="{A0703B2D-874D-49AA-A0AD-36436C434AD5}" type="presParOf" srcId="{3605CD81-0CEE-4C8D-98C3-D97EF4E41337}" destId="{96DE7A8D-EDA5-4656-B107-B92FECDB6633}" srcOrd="1" destOrd="0" presId="urn:microsoft.com/office/officeart/2005/8/layout/vList2"/>
  </dgm:cxnLst>
  <dgm:bg/>
  <dgm:whole/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4667A9CF-70C7-4258-9F13-8E904BDF63EB}" type="doc">
      <dgm:prSet loTypeId="urn:microsoft.com/office/officeart/2005/8/layout/default" loCatId="list" qsTypeId="urn:microsoft.com/office/officeart/2005/8/quickstyle/simple4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CBF94833-29B4-4247-B04C-6343B439A2ED}">
      <dgm:prSet phldrT="[Text]"/>
      <dgm:spPr/>
      <dgm:t>
        <a:bodyPr/>
        <a:lstStyle/>
        <a:p>
          <a:r>
            <a:rPr lang="en-US" dirty="0" smtClean="0"/>
            <a:t>Review the program code</a:t>
          </a:r>
          <a:endParaRPr lang="en-US" dirty="0"/>
        </a:p>
      </dgm:t>
    </dgm:pt>
    <dgm:pt modelId="{0A0D3C3A-691D-4E2F-9870-A7568624A280}" type="parTrans" cxnId="{A5C7ABFA-0F0E-4885-B1C2-0D6A73230A39}">
      <dgm:prSet/>
      <dgm:spPr/>
      <dgm:t>
        <a:bodyPr/>
        <a:lstStyle/>
        <a:p>
          <a:endParaRPr lang="en-US"/>
        </a:p>
      </dgm:t>
    </dgm:pt>
    <dgm:pt modelId="{F23D0DD4-F8F9-4183-BCE6-FB0D786E2A26}" type="sibTrans" cxnId="{A5C7ABFA-0F0E-4885-B1C2-0D6A73230A39}">
      <dgm:prSet/>
      <dgm:spPr/>
      <dgm:t>
        <a:bodyPr/>
        <a:lstStyle/>
        <a:p>
          <a:endParaRPr lang="en-US"/>
        </a:p>
      </dgm:t>
    </dgm:pt>
    <dgm:pt modelId="{95266513-6C3C-42F9-BEA4-0D68D043EC0C}">
      <dgm:prSet phldrT="[Text]"/>
      <dgm:spPr/>
      <dgm:t>
        <a:bodyPr/>
        <a:lstStyle/>
        <a:p>
          <a:r>
            <a:rPr lang="en-US" dirty="0" smtClean="0"/>
            <a:t>Review all the documentation</a:t>
          </a:r>
          <a:endParaRPr lang="en-US" dirty="0"/>
        </a:p>
      </dgm:t>
    </dgm:pt>
    <dgm:pt modelId="{45716701-115E-40EC-8E92-1F636F4ED428}" type="parTrans" cxnId="{1D815F6D-E3E9-408F-BE4D-4D2AD890E8A5}">
      <dgm:prSet/>
      <dgm:spPr/>
      <dgm:t>
        <a:bodyPr/>
        <a:lstStyle/>
        <a:p>
          <a:endParaRPr lang="en-US"/>
        </a:p>
      </dgm:t>
    </dgm:pt>
    <dgm:pt modelId="{0C8F8760-7FCC-40CA-980E-94994377D9C2}" type="sibTrans" cxnId="{1D815F6D-E3E9-408F-BE4D-4D2AD890E8A5}">
      <dgm:prSet/>
      <dgm:spPr/>
      <dgm:t>
        <a:bodyPr/>
        <a:lstStyle/>
        <a:p>
          <a:endParaRPr lang="en-US"/>
        </a:p>
      </dgm:t>
    </dgm:pt>
    <dgm:pt modelId="{067C5C04-790F-4FFE-B9C9-A0F5706D8424}" type="pres">
      <dgm:prSet presAssocID="{4667A9CF-70C7-4258-9F13-8E904BDF63E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7E96D25-D942-463A-A1B6-C27B5B25174F}" type="pres">
      <dgm:prSet presAssocID="{CBF94833-29B4-4247-B04C-6343B439A2ED}" presName="node" presStyleLbl="node1" presStyleIdx="0" presStyleCnt="2">
        <dgm:presLayoutVars>
          <dgm:bulletEnabled val="1"/>
        </dgm:presLayoutVars>
      </dgm:prSet>
      <dgm:spPr>
        <a:prstGeom prst="pentagon">
          <a:avLst/>
        </a:prstGeom>
      </dgm:spPr>
      <dgm:t>
        <a:bodyPr/>
        <a:lstStyle/>
        <a:p>
          <a:endParaRPr lang="en-US"/>
        </a:p>
      </dgm:t>
    </dgm:pt>
    <dgm:pt modelId="{DFF82F37-AB5B-4797-8492-D5CBF1F9E5C3}" type="pres">
      <dgm:prSet presAssocID="{F23D0DD4-F8F9-4183-BCE6-FB0D786E2A26}" presName="sibTrans" presStyleCnt="0"/>
      <dgm:spPr/>
    </dgm:pt>
    <dgm:pt modelId="{D1420CEF-E041-45ED-8275-4ED0DBBFAA44}" type="pres">
      <dgm:prSet presAssocID="{95266513-6C3C-42F9-BEA4-0D68D043EC0C}" presName="node" presStyleLbl="node1" presStyleIdx="1" presStyleCnt="2">
        <dgm:presLayoutVars>
          <dgm:bulletEnabled val="1"/>
        </dgm:presLayoutVars>
      </dgm:prSet>
      <dgm:spPr>
        <a:prstGeom prst="pentagon">
          <a:avLst/>
        </a:prstGeom>
      </dgm:spPr>
      <dgm:t>
        <a:bodyPr/>
        <a:lstStyle/>
        <a:p>
          <a:endParaRPr lang="en-US"/>
        </a:p>
      </dgm:t>
    </dgm:pt>
  </dgm:ptLst>
  <dgm:cxnLst>
    <dgm:cxn modelId="{E2DFBC93-CE85-4538-A6C7-8ED03EC21E13}" type="presOf" srcId="{CBF94833-29B4-4247-B04C-6343B439A2ED}" destId="{17E96D25-D942-463A-A1B6-C27B5B25174F}" srcOrd="0" destOrd="0" presId="urn:microsoft.com/office/officeart/2005/8/layout/default"/>
    <dgm:cxn modelId="{1D815F6D-E3E9-408F-BE4D-4D2AD890E8A5}" srcId="{4667A9CF-70C7-4258-9F13-8E904BDF63EB}" destId="{95266513-6C3C-42F9-BEA4-0D68D043EC0C}" srcOrd="1" destOrd="0" parTransId="{45716701-115E-40EC-8E92-1F636F4ED428}" sibTransId="{0C8F8760-7FCC-40CA-980E-94994377D9C2}"/>
    <dgm:cxn modelId="{ED79C2F9-44D8-47D6-B0CA-3F77C672A3CC}" type="presOf" srcId="{95266513-6C3C-42F9-BEA4-0D68D043EC0C}" destId="{D1420CEF-E041-45ED-8275-4ED0DBBFAA44}" srcOrd="0" destOrd="0" presId="urn:microsoft.com/office/officeart/2005/8/layout/default"/>
    <dgm:cxn modelId="{DBEC472F-E3D1-4D31-BA01-56EE3F711923}" type="presOf" srcId="{4667A9CF-70C7-4258-9F13-8E904BDF63EB}" destId="{067C5C04-790F-4FFE-B9C9-A0F5706D8424}" srcOrd="0" destOrd="0" presId="urn:microsoft.com/office/officeart/2005/8/layout/default"/>
    <dgm:cxn modelId="{A5C7ABFA-0F0E-4885-B1C2-0D6A73230A39}" srcId="{4667A9CF-70C7-4258-9F13-8E904BDF63EB}" destId="{CBF94833-29B4-4247-B04C-6343B439A2ED}" srcOrd="0" destOrd="0" parTransId="{0A0D3C3A-691D-4E2F-9870-A7568624A280}" sibTransId="{F23D0DD4-F8F9-4183-BCE6-FB0D786E2A26}"/>
    <dgm:cxn modelId="{D53E43F9-561A-4937-A299-7AD5E93BDF95}" type="presParOf" srcId="{067C5C04-790F-4FFE-B9C9-A0F5706D8424}" destId="{17E96D25-D942-463A-A1B6-C27B5B25174F}" srcOrd="0" destOrd="0" presId="urn:microsoft.com/office/officeart/2005/8/layout/default"/>
    <dgm:cxn modelId="{966495D8-89EA-4955-A0A7-04D80CD4FDE5}" type="presParOf" srcId="{067C5C04-790F-4FFE-B9C9-A0F5706D8424}" destId="{DFF82F37-AB5B-4797-8492-D5CBF1F9E5C3}" srcOrd="1" destOrd="0" presId="urn:microsoft.com/office/officeart/2005/8/layout/default"/>
    <dgm:cxn modelId="{7DFDC506-0638-461D-A836-D90295C9E839}" type="presParOf" srcId="{067C5C04-790F-4FFE-B9C9-A0F5706D8424}" destId="{D1420CEF-E041-45ED-8275-4ED0DBBFAA44}" srcOrd="2" destOrd="0" presId="urn:microsoft.com/office/officeart/2005/8/layout/default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CF85102C-52AA-4C9D-8775-2FF712ADBFCB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4BE61A80-F514-4E80-B78E-1A2FBAB1DD95}">
      <dgm:prSet/>
      <dgm:spPr/>
      <dgm:t>
        <a:bodyPr/>
        <a:lstStyle/>
        <a:p>
          <a:r>
            <a:rPr lang="en-US" dirty="0" smtClean="0"/>
            <a:t>Various programming languages used to create computer programs</a:t>
          </a:r>
          <a:endParaRPr lang="en-US" dirty="0"/>
        </a:p>
      </dgm:t>
    </dgm:pt>
    <dgm:pt modelId="{C03EAD1D-891A-4A33-B670-78A09894B497}" type="parTrans" cxnId="{D19A9A1D-8F9E-49BD-A27D-5CCFF51CF7C4}">
      <dgm:prSet/>
      <dgm:spPr/>
      <dgm:t>
        <a:bodyPr/>
        <a:lstStyle/>
        <a:p>
          <a:endParaRPr lang="en-US"/>
        </a:p>
      </dgm:t>
    </dgm:pt>
    <dgm:pt modelId="{67E33806-C16A-4992-B4F4-2D6B8D7A3ED2}" type="sibTrans" cxnId="{D19A9A1D-8F9E-49BD-A27D-5CCFF51CF7C4}">
      <dgm:prSet/>
      <dgm:spPr/>
      <dgm:t>
        <a:bodyPr/>
        <a:lstStyle/>
        <a:p>
          <a:endParaRPr lang="en-US"/>
        </a:p>
      </dgm:t>
    </dgm:pt>
    <dgm:pt modelId="{2475C795-FF7B-4B59-A381-90B7CC4A2D24}">
      <dgm:prSet/>
      <dgm:spPr/>
      <dgm:t>
        <a:bodyPr/>
        <a:lstStyle/>
        <a:p>
          <a:r>
            <a:rPr lang="en-US" dirty="0" smtClean="0"/>
            <a:t>A variety of Web development and multimedia development tools</a:t>
          </a:r>
          <a:endParaRPr lang="en-US" dirty="0"/>
        </a:p>
      </dgm:t>
    </dgm:pt>
    <dgm:pt modelId="{EB80507D-EF72-46F9-801D-BECE144E077C}" type="parTrans" cxnId="{A98BC56A-C0DD-4146-B829-2446BEDD84D7}">
      <dgm:prSet/>
      <dgm:spPr/>
      <dgm:t>
        <a:bodyPr/>
        <a:lstStyle/>
        <a:p>
          <a:endParaRPr lang="en-US"/>
        </a:p>
      </dgm:t>
    </dgm:pt>
    <dgm:pt modelId="{A405E3EB-523C-4D32-841C-ACBCEB699063}" type="sibTrans" cxnId="{A98BC56A-C0DD-4146-B829-2446BEDD84D7}">
      <dgm:prSet/>
      <dgm:spPr/>
      <dgm:t>
        <a:bodyPr/>
        <a:lstStyle/>
        <a:p>
          <a:endParaRPr lang="en-US"/>
        </a:p>
      </dgm:t>
    </dgm:pt>
    <dgm:pt modelId="{4EDD018A-67FC-4091-BB31-66EC48D29F34}">
      <dgm:prSet/>
      <dgm:spPr/>
      <dgm:t>
        <a:bodyPr/>
        <a:lstStyle/>
        <a:p>
          <a:r>
            <a:rPr lang="en-US" dirty="0" smtClean="0"/>
            <a:t>Steps in the program development life cycle and tools used to make this process efficient</a:t>
          </a:r>
          <a:endParaRPr lang="en-US" dirty="0"/>
        </a:p>
      </dgm:t>
    </dgm:pt>
    <dgm:pt modelId="{30DBBB59-4B24-4B4C-AEFB-A53DEE60C318}" type="parTrans" cxnId="{F97BCA3D-1700-45E1-9C19-688E1508FA13}">
      <dgm:prSet/>
      <dgm:spPr/>
      <dgm:t>
        <a:bodyPr/>
        <a:lstStyle/>
        <a:p>
          <a:endParaRPr lang="en-US"/>
        </a:p>
      </dgm:t>
    </dgm:pt>
    <dgm:pt modelId="{2A4BBAB1-5E5D-4B66-A2F4-E5F73A752C61}" type="sibTrans" cxnId="{F97BCA3D-1700-45E1-9C19-688E1508FA13}">
      <dgm:prSet/>
      <dgm:spPr/>
      <dgm:t>
        <a:bodyPr/>
        <a:lstStyle/>
        <a:p>
          <a:endParaRPr lang="en-US"/>
        </a:p>
      </dgm:t>
    </dgm:pt>
    <dgm:pt modelId="{83D7DC62-EB60-457E-92F5-18866EA92871}" type="pres">
      <dgm:prSet presAssocID="{CF85102C-52AA-4C9D-8775-2FF712ADBFC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2320912-8D9A-492B-894B-23596CF49463}" type="pres">
      <dgm:prSet presAssocID="{4BE61A80-F514-4E80-B78E-1A2FBAB1DD9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63B308-9D7E-4AEF-8E39-DF2C5AADD5BC}" type="pres">
      <dgm:prSet presAssocID="{67E33806-C16A-4992-B4F4-2D6B8D7A3ED2}" presName="sibTrans" presStyleCnt="0"/>
      <dgm:spPr/>
    </dgm:pt>
    <dgm:pt modelId="{98ECF06D-38DB-4027-9CF8-B8AAFD72D3FA}" type="pres">
      <dgm:prSet presAssocID="{2475C795-FF7B-4B59-A381-90B7CC4A2D24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A61B8C7-5DA7-464D-894A-C7958F2E33A8}" type="pres">
      <dgm:prSet presAssocID="{A405E3EB-523C-4D32-841C-ACBCEB699063}" presName="sibTrans" presStyleCnt="0"/>
      <dgm:spPr/>
    </dgm:pt>
    <dgm:pt modelId="{7AAD4FD5-1841-4106-B2DD-00E1F4E9C0EE}" type="pres">
      <dgm:prSet presAssocID="{4EDD018A-67FC-4091-BB31-66EC48D29F34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98BC56A-C0DD-4146-B829-2446BEDD84D7}" srcId="{CF85102C-52AA-4C9D-8775-2FF712ADBFCB}" destId="{2475C795-FF7B-4B59-A381-90B7CC4A2D24}" srcOrd="1" destOrd="0" parTransId="{EB80507D-EF72-46F9-801D-BECE144E077C}" sibTransId="{A405E3EB-523C-4D32-841C-ACBCEB699063}"/>
    <dgm:cxn modelId="{8ED24BDA-C16B-4050-9C33-35B231291F5F}" type="presOf" srcId="{4EDD018A-67FC-4091-BB31-66EC48D29F34}" destId="{7AAD4FD5-1841-4106-B2DD-00E1F4E9C0EE}" srcOrd="0" destOrd="0" presId="urn:microsoft.com/office/officeart/2005/8/layout/default"/>
    <dgm:cxn modelId="{C6676327-20B8-4264-A010-C4F6BE0968AC}" type="presOf" srcId="{4BE61A80-F514-4E80-B78E-1A2FBAB1DD95}" destId="{A2320912-8D9A-492B-894B-23596CF49463}" srcOrd="0" destOrd="0" presId="urn:microsoft.com/office/officeart/2005/8/layout/default"/>
    <dgm:cxn modelId="{F97BCA3D-1700-45E1-9C19-688E1508FA13}" srcId="{CF85102C-52AA-4C9D-8775-2FF712ADBFCB}" destId="{4EDD018A-67FC-4091-BB31-66EC48D29F34}" srcOrd="2" destOrd="0" parTransId="{30DBBB59-4B24-4B4C-AEFB-A53DEE60C318}" sibTransId="{2A4BBAB1-5E5D-4B66-A2F4-E5F73A752C61}"/>
    <dgm:cxn modelId="{0F80B563-F69B-4492-A650-1DC317517017}" type="presOf" srcId="{2475C795-FF7B-4B59-A381-90B7CC4A2D24}" destId="{98ECF06D-38DB-4027-9CF8-B8AAFD72D3FA}" srcOrd="0" destOrd="0" presId="urn:microsoft.com/office/officeart/2005/8/layout/default"/>
    <dgm:cxn modelId="{0F2262FE-F290-4ADB-BFA1-26D8F96EF6E7}" type="presOf" srcId="{CF85102C-52AA-4C9D-8775-2FF712ADBFCB}" destId="{83D7DC62-EB60-457E-92F5-18866EA92871}" srcOrd="0" destOrd="0" presId="urn:microsoft.com/office/officeart/2005/8/layout/default"/>
    <dgm:cxn modelId="{D19A9A1D-8F9E-49BD-A27D-5CCFF51CF7C4}" srcId="{CF85102C-52AA-4C9D-8775-2FF712ADBFCB}" destId="{4BE61A80-F514-4E80-B78E-1A2FBAB1DD95}" srcOrd="0" destOrd="0" parTransId="{C03EAD1D-891A-4A33-B670-78A09894B497}" sibTransId="{67E33806-C16A-4992-B4F4-2D6B8D7A3ED2}"/>
    <dgm:cxn modelId="{3E7C2D07-76FE-4433-9ED0-979FB7A08586}" type="presParOf" srcId="{83D7DC62-EB60-457E-92F5-18866EA92871}" destId="{A2320912-8D9A-492B-894B-23596CF49463}" srcOrd="0" destOrd="0" presId="urn:microsoft.com/office/officeart/2005/8/layout/default"/>
    <dgm:cxn modelId="{6ACD8715-F024-4F2C-9AC1-4EADB32E7FAA}" type="presParOf" srcId="{83D7DC62-EB60-457E-92F5-18866EA92871}" destId="{9563B308-9D7E-4AEF-8E39-DF2C5AADD5BC}" srcOrd="1" destOrd="0" presId="urn:microsoft.com/office/officeart/2005/8/layout/default"/>
    <dgm:cxn modelId="{13E67C7A-334A-4E52-B70E-626503E5E70C}" type="presParOf" srcId="{83D7DC62-EB60-457E-92F5-18866EA92871}" destId="{98ECF06D-38DB-4027-9CF8-B8AAFD72D3FA}" srcOrd="2" destOrd="0" presId="urn:microsoft.com/office/officeart/2005/8/layout/default"/>
    <dgm:cxn modelId="{35B91684-004A-49B7-A7F7-3FB6994C5928}" type="presParOf" srcId="{83D7DC62-EB60-457E-92F5-18866EA92871}" destId="{3A61B8C7-5DA7-464D-894A-C7958F2E33A8}" srcOrd="3" destOrd="0" presId="urn:microsoft.com/office/officeart/2005/8/layout/default"/>
    <dgm:cxn modelId="{3791B0B1-8C30-4265-9697-904BB0906493}" type="presParOf" srcId="{83D7DC62-EB60-457E-92F5-18866EA92871}" destId="{7AAD4FD5-1841-4106-B2DD-00E1F4E9C0EE}" srcOrd="4" destOrd="0" presId="urn:microsoft.com/office/officeart/2005/8/layout/default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DE9E547-3C66-4E5D-9D07-0515EED2B913}" type="doc">
      <dgm:prSet loTypeId="urn:microsoft.com/office/officeart/2005/8/layout/default" loCatId="list" qsTypeId="urn:microsoft.com/office/officeart/2005/8/quickstyle/simple5" qsCatId="simple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F9022B54-68C2-4973-9A00-460029290542}">
      <dgm:prSet phldrT="[Text]"/>
      <dgm:spPr/>
      <dgm:t>
        <a:bodyPr/>
        <a:lstStyle/>
        <a:p>
          <a:r>
            <a:rPr lang="en-US" dirty="0" smtClean="0"/>
            <a:t>Identify the uses of popular multimedia authoring programs</a:t>
          </a:r>
          <a:endParaRPr lang="en-US" dirty="0"/>
        </a:p>
      </dgm:t>
    </dgm:pt>
    <dgm:pt modelId="{0EBC0F7C-C083-479E-822C-AA3F278D062A}" type="parTrans" cxnId="{A36A33C9-5EC3-4472-82B9-956D1373C0B4}">
      <dgm:prSet/>
      <dgm:spPr/>
      <dgm:t>
        <a:bodyPr/>
        <a:lstStyle/>
        <a:p>
          <a:endParaRPr lang="en-US"/>
        </a:p>
      </dgm:t>
    </dgm:pt>
    <dgm:pt modelId="{AEC43A17-FDDC-4261-BB01-B6005B7A4552}" type="sibTrans" cxnId="{A36A33C9-5EC3-4472-82B9-956D1373C0B4}">
      <dgm:prSet/>
      <dgm:spPr/>
      <dgm:t>
        <a:bodyPr/>
        <a:lstStyle/>
        <a:p>
          <a:endParaRPr lang="en-US"/>
        </a:p>
      </dgm:t>
    </dgm:pt>
    <dgm:pt modelId="{1BC4F106-0C22-4133-B299-6AB635D142C6}">
      <dgm:prSet/>
      <dgm:spPr/>
      <dgm:t>
        <a:bodyPr/>
        <a:lstStyle/>
        <a:p>
          <a:r>
            <a:rPr lang="en-US" dirty="0" smtClean="0"/>
            <a:t>List the six steps in the program development life cycle</a:t>
          </a:r>
        </a:p>
      </dgm:t>
    </dgm:pt>
    <dgm:pt modelId="{DDA4160D-8499-4634-99ED-585ECAE43426}" type="parTrans" cxnId="{940B94B0-50FB-4599-B985-45D3ABD8DA16}">
      <dgm:prSet/>
      <dgm:spPr/>
      <dgm:t>
        <a:bodyPr/>
        <a:lstStyle/>
        <a:p>
          <a:endParaRPr lang="en-US"/>
        </a:p>
      </dgm:t>
    </dgm:pt>
    <dgm:pt modelId="{4D5D180A-A588-4496-B5C9-36EC21C853A9}" type="sibTrans" cxnId="{940B94B0-50FB-4599-B985-45D3ABD8DA16}">
      <dgm:prSet/>
      <dgm:spPr/>
      <dgm:t>
        <a:bodyPr/>
        <a:lstStyle/>
        <a:p>
          <a:endParaRPr lang="en-US"/>
        </a:p>
      </dgm:t>
    </dgm:pt>
    <dgm:pt modelId="{F58D8E0E-9B90-4BA1-981C-B164D312C1AF}">
      <dgm:prSet/>
      <dgm:spPr/>
      <dgm:t>
        <a:bodyPr/>
        <a:lstStyle/>
        <a:p>
          <a:r>
            <a:rPr lang="en-US" dirty="0" smtClean="0"/>
            <a:t>Explain the basic control structures and design tools used in designing solutions to programming problems</a:t>
          </a:r>
        </a:p>
      </dgm:t>
    </dgm:pt>
    <dgm:pt modelId="{35FDE96D-A90A-4B91-B947-790769F8EB8F}" type="parTrans" cxnId="{662A7428-7BFA-4C10-9928-197D7B474902}">
      <dgm:prSet/>
      <dgm:spPr/>
      <dgm:t>
        <a:bodyPr/>
        <a:lstStyle/>
        <a:p>
          <a:endParaRPr lang="en-US"/>
        </a:p>
      </dgm:t>
    </dgm:pt>
    <dgm:pt modelId="{7579F180-8E27-4DF5-B8C2-751A1CDC1AF2}" type="sibTrans" cxnId="{662A7428-7BFA-4C10-9928-197D7B474902}">
      <dgm:prSet/>
      <dgm:spPr/>
      <dgm:t>
        <a:bodyPr/>
        <a:lstStyle/>
        <a:p>
          <a:endParaRPr lang="en-US"/>
        </a:p>
      </dgm:t>
    </dgm:pt>
    <dgm:pt modelId="{F70DBDDC-BC5B-461B-A500-D22367E93C1C}">
      <dgm:prSet/>
      <dgm:spPr/>
      <dgm:t>
        <a:bodyPr/>
        <a:lstStyle/>
        <a:p>
          <a:r>
            <a:rPr lang="en-US" dirty="0" smtClean="0"/>
            <a:t>Differentiate between structured design and object-oriented design</a:t>
          </a:r>
        </a:p>
      </dgm:t>
    </dgm:pt>
    <dgm:pt modelId="{89B0BCCC-BC85-4151-A1D5-3400237C6ABA}" type="parTrans" cxnId="{8DCFA8AD-F5CD-41A2-A042-1EBF17FED479}">
      <dgm:prSet/>
      <dgm:spPr/>
    </dgm:pt>
    <dgm:pt modelId="{D99D29AD-2394-441A-9651-1394E0B3ECA5}" type="sibTrans" cxnId="{8DCFA8AD-F5CD-41A2-A042-1EBF17FED479}">
      <dgm:prSet/>
      <dgm:spPr/>
    </dgm:pt>
    <dgm:pt modelId="{46A1C575-DE29-4021-A28C-E1E7FA78085E}" type="pres">
      <dgm:prSet presAssocID="{3DE9E547-3C66-4E5D-9D07-0515EED2B9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43CDCF3-D5B2-4556-A6FF-1FBA940E878F}" type="pres">
      <dgm:prSet presAssocID="{F9022B54-68C2-4973-9A00-460029290542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66D3B-676A-41CA-98B3-C0905E22B6EF}" type="pres">
      <dgm:prSet presAssocID="{AEC43A17-FDDC-4261-BB01-B6005B7A4552}" presName="sibTrans" presStyleCnt="0"/>
      <dgm:spPr/>
    </dgm:pt>
    <dgm:pt modelId="{BC2516D4-AEAC-4F4B-BD09-9FBD135E0DD4}" type="pres">
      <dgm:prSet presAssocID="{1BC4F106-0C22-4133-B299-6AB635D142C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10D606-4B31-4ECB-97D4-BE7F37B2981C}" type="pres">
      <dgm:prSet presAssocID="{4D5D180A-A588-4496-B5C9-36EC21C853A9}" presName="sibTrans" presStyleCnt="0"/>
      <dgm:spPr/>
    </dgm:pt>
    <dgm:pt modelId="{8AE09B60-3FC5-46DD-9FEF-CF34D548203D}" type="pres">
      <dgm:prSet presAssocID="{F70DBDDC-BC5B-461B-A500-D22367E93C1C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C94B75-4355-4496-8F16-6D2AEE2B2B17}" type="pres">
      <dgm:prSet presAssocID="{D99D29AD-2394-441A-9651-1394E0B3ECA5}" presName="sibTrans" presStyleCnt="0"/>
      <dgm:spPr/>
    </dgm:pt>
    <dgm:pt modelId="{3E12E3DD-1FBC-43DB-B053-492C653DFE65}" type="pres">
      <dgm:prSet presAssocID="{F58D8E0E-9B90-4BA1-981C-B164D312C1A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0B94B0-50FB-4599-B985-45D3ABD8DA16}" srcId="{3DE9E547-3C66-4E5D-9D07-0515EED2B913}" destId="{1BC4F106-0C22-4133-B299-6AB635D142C6}" srcOrd="1" destOrd="0" parTransId="{DDA4160D-8499-4634-99ED-585ECAE43426}" sibTransId="{4D5D180A-A588-4496-B5C9-36EC21C853A9}"/>
    <dgm:cxn modelId="{662A7428-7BFA-4C10-9928-197D7B474902}" srcId="{3DE9E547-3C66-4E5D-9D07-0515EED2B913}" destId="{F58D8E0E-9B90-4BA1-981C-B164D312C1AF}" srcOrd="3" destOrd="0" parTransId="{35FDE96D-A90A-4B91-B947-790769F8EB8F}" sibTransId="{7579F180-8E27-4DF5-B8C2-751A1CDC1AF2}"/>
    <dgm:cxn modelId="{A36A33C9-5EC3-4472-82B9-956D1373C0B4}" srcId="{3DE9E547-3C66-4E5D-9D07-0515EED2B913}" destId="{F9022B54-68C2-4973-9A00-460029290542}" srcOrd="0" destOrd="0" parTransId="{0EBC0F7C-C083-479E-822C-AA3F278D062A}" sibTransId="{AEC43A17-FDDC-4261-BB01-B6005B7A4552}"/>
    <dgm:cxn modelId="{C88E0DED-FE91-42C2-9314-603E830A12D7}" type="presOf" srcId="{F9022B54-68C2-4973-9A00-460029290542}" destId="{E43CDCF3-D5B2-4556-A6FF-1FBA940E878F}" srcOrd="0" destOrd="0" presId="urn:microsoft.com/office/officeart/2005/8/layout/default"/>
    <dgm:cxn modelId="{522D0B2F-F201-4D6D-BF33-775AD0F45EA8}" type="presOf" srcId="{F70DBDDC-BC5B-461B-A500-D22367E93C1C}" destId="{8AE09B60-3FC5-46DD-9FEF-CF34D548203D}" srcOrd="0" destOrd="0" presId="urn:microsoft.com/office/officeart/2005/8/layout/default"/>
    <dgm:cxn modelId="{FD5AD046-7F42-4466-BF1C-6CDBB8AE9F65}" type="presOf" srcId="{1BC4F106-0C22-4133-B299-6AB635D142C6}" destId="{BC2516D4-AEAC-4F4B-BD09-9FBD135E0DD4}" srcOrd="0" destOrd="0" presId="urn:microsoft.com/office/officeart/2005/8/layout/default"/>
    <dgm:cxn modelId="{C42DA04C-5D93-4DDC-B617-26C5D0627B83}" type="presOf" srcId="{3DE9E547-3C66-4E5D-9D07-0515EED2B913}" destId="{46A1C575-DE29-4021-A28C-E1E7FA78085E}" srcOrd="0" destOrd="0" presId="urn:microsoft.com/office/officeart/2005/8/layout/default"/>
    <dgm:cxn modelId="{8DCFA8AD-F5CD-41A2-A042-1EBF17FED479}" srcId="{3DE9E547-3C66-4E5D-9D07-0515EED2B913}" destId="{F70DBDDC-BC5B-461B-A500-D22367E93C1C}" srcOrd="2" destOrd="0" parTransId="{89B0BCCC-BC85-4151-A1D5-3400237C6ABA}" sibTransId="{D99D29AD-2394-441A-9651-1394E0B3ECA5}"/>
    <dgm:cxn modelId="{ACED7449-6F1B-45D2-A3EC-EC1F07C170F8}" type="presOf" srcId="{F58D8E0E-9B90-4BA1-981C-B164D312C1AF}" destId="{3E12E3DD-1FBC-43DB-B053-492C653DFE65}" srcOrd="0" destOrd="0" presId="urn:microsoft.com/office/officeart/2005/8/layout/default"/>
    <dgm:cxn modelId="{BD61AE0D-6062-4FB8-BE56-14411B2F6200}" type="presParOf" srcId="{46A1C575-DE29-4021-A28C-E1E7FA78085E}" destId="{E43CDCF3-D5B2-4556-A6FF-1FBA940E878F}" srcOrd="0" destOrd="0" presId="urn:microsoft.com/office/officeart/2005/8/layout/default"/>
    <dgm:cxn modelId="{91216922-F2E7-400C-ADD9-804BDF8497DA}" type="presParOf" srcId="{46A1C575-DE29-4021-A28C-E1E7FA78085E}" destId="{54066D3B-676A-41CA-98B3-C0905E22B6EF}" srcOrd="1" destOrd="0" presId="urn:microsoft.com/office/officeart/2005/8/layout/default"/>
    <dgm:cxn modelId="{BCEDF395-FDB1-4EF1-AC00-0DB45F0288C7}" type="presParOf" srcId="{46A1C575-DE29-4021-A28C-E1E7FA78085E}" destId="{BC2516D4-AEAC-4F4B-BD09-9FBD135E0DD4}" srcOrd="2" destOrd="0" presId="urn:microsoft.com/office/officeart/2005/8/layout/default"/>
    <dgm:cxn modelId="{699AB4D7-E1C4-47B2-AF54-51811527C312}" type="presParOf" srcId="{46A1C575-DE29-4021-A28C-E1E7FA78085E}" destId="{4F10D606-4B31-4ECB-97D4-BE7F37B2981C}" srcOrd="3" destOrd="0" presId="urn:microsoft.com/office/officeart/2005/8/layout/default"/>
    <dgm:cxn modelId="{62EDAD9E-165B-4B3B-9EE2-F7F71EE51E73}" type="presParOf" srcId="{46A1C575-DE29-4021-A28C-E1E7FA78085E}" destId="{8AE09B60-3FC5-46DD-9FEF-CF34D548203D}" srcOrd="4" destOrd="0" presId="urn:microsoft.com/office/officeart/2005/8/layout/default"/>
    <dgm:cxn modelId="{14BA7AFF-D148-4B91-A558-BBFA6C6E66D4}" type="presParOf" srcId="{46A1C575-DE29-4021-A28C-E1E7FA78085E}" destId="{FBC94B75-4355-4496-8F16-6D2AEE2B2B17}" srcOrd="5" destOrd="0" presId="urn:microsoft.com/office/officeart/2005/8/layout/default"/>
    <dgm:cxn modelId="{A3A33BA9-CEB2-43A9-A7D1-123AD38B2FB1}" type="presParOf" srcId="{46A1C575-DE29-4021-A28C-E1E7FA78085E}" destId="{3E12E3DD-1FBC-43DB-B053-492C653DFE65}" srcOrd="6" destOrd="0" presId="urn:microsoft.com/office/officeart/2005/8/layout/default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96B97BB-0FBA-46BD-86AF-F31587937969}" type="doc">
      <dgm:prSet loTypeId="urn:microsoft.com/office/officeart/2005/8/layout/arrow6" loCatId="relationship" qsTypeId="urn:microsoft.com/office/officeart/2005/8/quickstyle/simple2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01A92B1A-230D-4251-8D83-779D3241F433}">
      <dgm:prSet phldrT="[Text]"/>
      <dgm:spPr/>
      <dgm:t>
        <a:bodyPr/>
        <a:lstStyle/>
        <a:p>
          <a:r>
            <a:rPr lang="en-US" dirty="0" smtClean="0"/>
            <a:t>A compiler translates an entire program before executing it</a:t>
          </a:r>
          <a:endParaRPr lang="en-US" dirty="0"/>
        </a:p>
      </dgm:t>
    </dgm:pt>
    <dgm:pt modelId="{BD65FDF1-8435-4FE4-8EAE-BCC7CD54108D}" type="parTrans" cxnId="{173412A7-C04A-44A8-9B9D-E82F3B178B67}">
      <dgm:prSet/>
      <dgm:spPr/>
      <dgm:t>
        <a:bodyPr/>
        <a:lstStyle/>
        <a:p>
          <a:endParaRPr lang="en-US"/>
        </a:p>
      </dgm:t>
    </dgm:pt>
    <dgm:pt modelId="{D2444EB8-279B-4248-8AB4-F887C9C50446}" type="sibTrans" cxnId="{173412A7-C04A-44A8-9B9D-E82F3B178B67}">
      <dgm:prSet/>
      <dgm:spPr/>
      <dgm:t>
        <a:bodyPr/>
        <a:lstStyle/>
        <a:p>
          <a:endParaRPr lang="en-US"/>
        </a:p>
      </dgm:t>
    </dgm:pt>
    <dgm:pt modelId="{0591BC97-E4A0-4C14-BAA0-BDA5B8E1EA77}">
      <dgm:prSet phldrT="[Text]"/>
      <dgm:spPr/>
      <dgm:t>
        <a:bodyPr/>
        <a:lstStyle/>
        <a:p>
          <a:r>
            <a:rPr lang="en-US" dirty="0" smtClean="0"/>
            <a:t>An interpreter converts and executes one code statement at a time</a:t>
          </a:r>
          <a:endParaRPr lang="en-US" dirty="0"/>
        </a:p>
      </dgm:t>
    </dgm:pt>
    <dgm:pt modelId="{BEF89AAD-214C-4C83-AC13-87DA763FC108}" type="parTrans" cxnId="{F7C919C7-F5E2-440A-BA52-7548EF498E8D}">
      <dgm:prSet/>
      <dgm:spPr/>
      <dgm:t>
        <a:bodyPr/>
        <a:lstStyle/>
        <a:p>
          <a:endParaRPr lang="en-US"/>
        </a:p>
      </dgm:t>
    </dgm:pt>
    <dgm:pt modelId="{56C2ED02-C597-47C2-9E2B-7719A50B6881}" type="sibTrans" cxnId="{F7C919C7-F5E2-440A-BA52-7548EF498E8D}">
      <dgm:prSet/>
      <dgm:spPr/>
      <dgm:t>
        <a:bodyPr/>
        <a:lstStyle/>
        <a:p>
          <a:endParaRPr lang="en-US"/>
        </a:p>
      </dgm:t>
    </dgm:pt>
    <dgm:pt modelId="{3F2FDD8E-942B-4239-AAA0-22DCDD9B74A8}" type="pres">
      <dgm:prSet presAssocID="{996B97BB-0FBA-46BD-86AF-F3158793796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1B7D599-CA1C-4B34-AA02-258C92E34615}" type="pres">
      <dgm:prSet presAssocID="{996B97BB-0FBA-46BD-86AF-F31587937969}" presName="ribbon" presStyleLbl="node1" presStyleIdx="0" presStyleCnt="1"/>
      <dgm:spPr/>
    </dgm:pt>
    <dgm:pt modelId="{20573DC9-433B-4C5A-B433-A651580203AC}" type="pres">
      <dgm:prSet presAssocID="{996B97BB-0FBA-46BD-86AF-F31587937969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A5D27B-60A7-4A25-B76D-10CD81F64571}" type="pres">
      <dgm:prSet presAssocID="{996B97BB-0FBA-46BD-86AF-F31587937969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63A1242-770C-4DB2-BD3E-5AB6F0E16119}" type="presOf" srcId="{0591BC97-E4A0-4C14-BAA0-BDA5B8E1EA77}" destId="{61A5D27B-60A7-4A25-B76D-10CD81F64571}" srcOrd="0" destOrd="0" presId="urn:microsoft.com/office/officeart/2005/8/layout/arrow6"/>
    <dgm:cxn modelId="{750EA75B-EEA6-421D-B147-773357990A42}" type="presOf" srcId="{01A92B1A-230D-4251-8D83-779D3241F433}" destId="{20573DC9-433B-4C5A-B433-A651580203AC}" srcOrd="0" destOrd="0" presId="urn:microsoft.com/office/officeart/2005/8/layout/arrow6"/>
    <dgm:cxn modelId="{3F108065-5788-4159-B057-E13945718C65}" type="presOf" srcId="{996B97BB-0FBA-46BD-86AF-F31587937969}" destId="{3F2FDD8E-942B-4239-AAA0-22DCDD9B74A8}" srcOrd="0" destOrd="0" presId="urn:microsoft.com/office/officeart/2005/8/layout/arrow6"/>
    <dgm:cxn modelId="{173412A7-C04A-44A8-9B9D-E82F3B178B67}" srcId="{996B97BB-0FBA-46BD-86AF-F31587937969}" destId="{01A92B1A-230D-4251-8D83-779D3241F433}" srcOrd="0" destOrd="0" parTransId="{BD65FDF1-8435-4FE4-8EAE-BCC7CD54108D}" sibTransId="{D2444EB8-279B-4248-8AB4-F887C9C50446}"/>
    <dgm:cxn modelId="{F7C919C7-F5E2-440A-BA52-7548EF498E8D}" srcId="{996B97BB-0FBA-46BD-86AF-F31587937969}" destId="{0591BC97-E4A0-4C14-BAA0-BDA5B8E1EA77}" srcOrd="1" destOrd="0" parTransId="{BEF89AAD-214C-4C83-AC13-87DA763FC108}" sibTransId="{56C2ED02-C597-47C2-9E2B-7719A50B6881}"/>
    <dgm:cxn modelId="{33D620EF-F0AC-4876-B4FF-8C271CBFF783}" type="presParOf" srcId="{3F2FDD8E-942B-4239-AAA0-22DCDD9B74A8}" destId="{C1B7D599-CA1C-4B34-AA02-258C92E34615}" srcOrd="0" destOrd="0" presId="urn:microsoft.com/office/officeart/2005/8/layout/arrow6"/>
    <dgm:cxn modelId="{026C3B92-8079-4DD2-A316-262A1AE095EA}" type="presParOf" srcId="{3F2FDD8E-942B-4239-AAA0-22DCDD9B74A8}" destId="{20573DC9-433B-4C5A-B433-A651580203AC}" srcOrd="1" destOrd="0" presId="urn:microsoft.com/office/officeart/2005/8/layout/arrow6"/>
    <dgm:cxn modelId="{AAA60887-BDE4-46A4-AA73-378074A50C29}" type="presParOf" srcId="{3F2FDD8E-942B-4239-AAA0-22DCDD9B74A8}" destId="{61A5D27B-60A7-4A25-B76D-10CD81F64571}" srcOrd="2" destOrd="0" presId="urn:microsoft.com/office/officeart/2005/8/layout/arrow6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90D09C-1F99-424D-8C27-A9251CECCF2A}" type="doc">
      <dgm:prSet loTypeId="urn:microsoft.com/office/officeart/2005/8/layout/default" loCatId="list" qsTypeId="urn:microsoft.com/office/officeart/2005/8/quickstyle/3d2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76A2648-339E-4C02-9EFA-ED8BC6E450D1}">
      <dgm:prSet phldrT="[Text]"/>
      <dgm:spPr/>
      <dgm:t>
        <a:bodyPr/>
        <a:lstStyle/>
        <a:p>
          <a:r>
            <a:rPr lang="en-US" dirty="0" smtClean="0"/>
            <a:t>Objects can be reused</a:t>
          </a:r>
          <a:endParaRPr lang="en-US" dirty="0"/>
        </a:p>
      </dgm:t>
    </dgm:pt>
    <dgm:pt modelId="{8280772C-7E6F-4FC7-9479-964167A4BCB5}" type="parTrans" cxnId="{1CE56F01-ED3D-4D96-9A00-B234E13492E0}">
      <dgm:prSet/>
      <dgm:spPr/>
      <dgm:t>
        <a:bodyPr/>
        <a:lstStyle/>
        <a:p>
          <a:endParaRPr lang="en-US"/>
        </a:p>
      </dgm:t>
    </dgm:pt>
    <dgm:pt modelId="{60AC2989-7463-48F7-9167-5C7B0BE10B17}" type="sibTrans" cxnId="{1CE56F01-ED3D-4D96-9A00-B234E13492E0}">
      <dgm:prSet/>
      <dgm:spPr/>
      <dgm:t>
        <a:bodyPr/>
        <a:lstStyle/>
        <a:p>
          <a:endParaRPr lang="en-US"/>
        </a:p>
      </dgm:t>
    </dgm:pt>
    <dgm:pt modelId="{F919ACB3-5BEA-49FC-B6F9-60A8B6429625}">
      <dgm:prSet phldrT="[Text]"/>
      <dgm:spPr/>
      <dgm:t>
        <a:bodyPr/>
        <a:lstStyle/>
        <a:p>
          <a:r>
            <a:rPr lang="en-US" dirty="0" smtClean="0"/>
            <a:t>Programmers create applications faster</a:t>
          </a:r>
          <a:endParaRPr lang="en-US" dirty="0"/>
        </a:p>
      </dgm:t>
    </dgm:pt>
    <dgm:pt modelId="{54010D0E-BCEC-4C3D-89F2-02A97F83EA4C}" type="parTrans" cxnId="{97666446-6DA3-4548-9B17-FB5B46DA5B49}">
      <dgm:prSet/>
      <dgm:spPr/>
      <dgm:t>
        <a:bodyPr/>
        <a:lstStyle/>
        <a:p>
          <a:endParaRPr lang="en-US"/>
        </a:p>
      </dgm:t>
    </dgm:pt>
    <dgm:pt modelId="{1FF67ABD-B3B2-423A-9592-D71591911F03}" type="sibTrans" cxnId="{97666446-6DA3-4548-9B17-FB5B46DA5B49}">
      <dgm:prSet/>
      <dgm:spPr/>
      <dgm:t>
        <a:bodyPr/>
        <a:lstStyle/>
        <a:p>
          <a:endParaRPr lang="en-US"/>
        </a:p>
      </dgm:t>
    </dgm:pt>
    <dgm:pt modelId="{9553B77A-5634-4BBC-B330-014F0C5960D6}">
      <dgm:prSet phldrT="[Text]"/>
      <dgm:spPr/>
      <dgm:t>
        <a:bodyPr/>
        <a:lstStyle/>
        <a:p>
          <a:r>
            <a:rPr lang="en-US" dirty="0" smtClean="0"/>
            <a:t>Work well in a </a:t>
          </a:r>
          <a:r>
            <a:rPr lang="en-US" b="1" dirty="0" smtClean="0"/>
            <a:t>RAD</a:t>
          </a:r>
          <a:r>
            <a:rPr lang="en-US" b="0" dirty="0" smtClean="0"/>
            <a:t> environment</a:t>
          </a:r>
          <a:endParaRPr lang="en-US" dirty="0"/>
        </a:p>
      </dgm:t>
    </dgm:pt>
    <dgm:pt modelId="{7A0334EE-8B04-4C83-9246-52A0B67D2ADD}" type="parTrans" cxnId="{C8D2B7B7-FF7D-4851-9199-71DC07E6ADA3}">
      <dgm:prSet/>
      <dgm:spPr/>
      <dgm:t>
        <a:bodyPr/>
        <a:lstStyle/>
        <a:p>
          <a:endParaRPr lang="en-US"/>
        </a:p>
      </dgm:t>
    </dgm:pt>
    <dgm:pt modelId="{4776F9F0-24F0-4FD7-9266-D8F15F41A89A}" type="sibTrans" cxnId="{C8D2B7B7-FF7D-4851-9199-71DC07E6ADA3}">
      <dgm:prSet/>
      <dgm:spPr/>
      <dgm:t>
        <a:bodyPr/>
        <a:lstStyle/>
        <a:p>
          <a:endParaRPr lang="en-US"/>
        </a:p>
      </dgm:t>
    </dgm:pt>
    <dgm:pt modelId="{4A10DF76-FA67-4C27-826A-999626E05BAA}">
      <dgm:prSet phldrT="[Text]"/>
      <dgm:spPr/>
      <dgm:t>
        <a:bodyPr/>
        <a:lstStyle/>
        <a:p>
          <a:r>
            <a:rPr lang="en-US" dirty="0" smtClean="0"/>
            <a:t>Most program development tools are </a:t>
          </a:r>
          <a:r>
            <a:rPr lang="en-US" b="1" dirty="0" smtClean="0"/>
            <a:t>IDE</a:t>
          </a:r>
          <a:r>
            <a:rPr lang="en-US" dirty="0" smtClean="0"/>
            <a:t>s</a:t>
          </a:r>
          <a:endParaRPr lang="en-US" dirty="0"/>
        </a:p>
      </dgm:t>
    </dgm:pt>
    <dgm:pt modelId="{E5FF0E03-6548-4FC2-AE3E-200EB54D7EAD}" type="parTrans" cxnId="{5BB50D9F-1FFC-41A1-9700-67FD179FAD7C}">
      <dgm:prSet/>
      <dgm:spPr/>
      <dgm:t>
        <a:bodyPr/>
        <a:lstStyle/>
        <a:p>
          <a:endParaRPr lang="en-US"/>
        </a:p>
      </dgm:t>
    </dgm:pt>
    <dgm:pt modelId="{576C5102-5A6E-40ED-BE49-56DBA375CE1C}" type="sibTrans" cxnId="{5BB50D9F-1FFC-41A1-9700-67FD179FAD7C}">
      <dgm:prSet/>
      <dgm:spPr/>
      <dgm:t>
        <a:bodyPr/>
        <a:lstStyle/>
        <a:p>
          <a:endParaRPr lang="en-US"/>
        </a:p>
      </dgm:t>
    </dgm:pt>
    <dgm:pt modelId="{FB5FE26E-C55E-4241-B0DB-363270DBD3E5}" type="pres">
      <dgm:prSet presAssocID="{9490D09C-1F99-424D-8C27-A9251CECCF2A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9639DFF-0C4F-4003-A9FA-58AD60E9592A}" type="pres">
      <dgm:prSet presAssocID="{476A2648-339E-4C02-9EFA-ED8BC6E450D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55364A7-32CD-4761-B0EA-ECAA250A38BB}" type="pres">
      <dgm:prSet presAssocID="{60AC2989-7463-48F7-9167-5C7B0BE10B17}" presName="sibTrans" presStyleCnt="0"/>
      <dgm:spPr/>
    </dgm:pt>
    <dgm:pt modelId="{A2F4975E-C778-489B-93DD-F6638438BF2F}" type="pres">
      <dgm:prSet presAssocID="{F919ACB3-5BEA-49FC-B6F9-60A8B642962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98B73F-98BE-4A12-A049-6418E53E3C14}" type="pres">
      <dgm:prSet presAssocID="{1FF67ABD-B3B2-423A-9592-D71591911F03}" presName="sibTrans" presStyleCnt="0"/>
      <dgm:spPr/>
    </dgm:pt>
    <dgm:pt modelId="{8E4E3210-316A-4E36-9DA6-7393358BB2D0}" type="pres">
      <dgm:prSet presAssocID="{9553B77A-5634-4BBC-B330-014F0C5960D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82D114-7B97-4C7B-A950-22EDF9338AFC}" type="pres">
      <dgm:prSet presAssocID="{4776F9F0-24F0-4FD7-9266-D8F15F41A89A}" presName="sibTrans" presStyleCnt="0"/>
      <dgm:spPr/>
    </dgm:pt>
    <dgm:pt modelId="{DF14931C-A338-49AF-8BB4-05F355754E59}" type="pres">
      <dgm:prSet presAssocID="{4A10DF76-FA67-4C27-826A-999626E05BA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CE56F01-ED3D-4D96-9A00-B234E13492E0}" srcId="{9490D09C-1F99-424D-8C27-A9251CECCF2A}" destId="{476A2648-339E-4C02-9EFA-ED8BC6E450D1}" srcOrd="0" destOrd="0" parTransId="{8280772C-7E6F-4FC7-9479-964167A4BCB5}" sibTransId="{60AC2989-7463-48F7-9167-5C7B0BE10B17}"/>
    <dgm:cxn modelId="{7DEC9792-3AB4-4AF2-B166-6A2835865C82}" type="presOf" srcId="{F919ACB3-5BEA-49FC-B6F9-60A8B6429625}" destId="{A2F4975E-C778-489B-93DD-F6638438BF2F}" srcOrd="0" destOrd="0" presId="urn:microsoft.com/office/officeart/2005/8/layout/default"/>
    <dgm:cxn modelId="{97666446-6DA3-4548-9B17-FB5B46DA5B49}" srcId="{9490D09C-1F99-424D-8C27-A9251CECCF2A}" destId="{F919ACB3-5BEA-49FC-B6F9-60A8B6429625}" srcOrd="1" destOrd="0" parTransId="{54010D0E-BCEC-4C3D-89F2-02A97F83EA4C}" sibTransId="{1FF67ABD-B3B2-423A-9592-D71591911F03}"/>
    <dgm:cxn modelId="{5BB50D9F-1FFC-41A1-9700-67FD179FAD7C}" srcId="{9490D09C-1F99-424D-8C27-A9251CECCF2A}" destId="{4A10DF76-FA67-4C27-826A-999626E05BAA}" srcOrd="3" destOrd="0" parTransId="{E5FF0E03-6548-4FC2-AE3E-200EB54D7EAD}" sibTransId="{576C5102-5A6E-40ED-BE49-56DBA375CE1C}"/>
    <dgm:cxn modelId="{08EFDEDA-BD32-4855-B410-915E2EAB9AEA}" type="presOf" srcId="{4A10DF76-FA67-4C27-826A-999626E05BAA}" destId="{DF14931C-A338-49AF-8BB4-05F355754E59}" srcOrd="0" destOrd="0" presId="urn:microsoft.com/office/officeart/2005/8/layout/default"/>
    <dgm:cxn modelId="{AD7F1740-94D3-4FE5-A7D2-CBF5113017CC}" type="presOf" srcId="{476A2648-339E-4C02-9EFA-ED8BC6E450D1}" destId="{E9639DFF-0C4F-4003-A9FA-58AD60E9592A}" srcOrd="0" destOrd="0" presId="urn:microsoft.com/office/officeart/2005/8/layout/default"/>
    <dgm:cxn modelId="{048B2738-89E2-428B-A416-BF76ED9D7F73}" type="presOf" srcId="{9490D09C-1F99-424D-8C27-A9251CECCF2A}" destId="{FB5FE26E-C55E-4241-B0DB-363270DBD3E5}" srcOrd="0" destOrd="0" presId="urn:microsoft.com/office/officeart/2005/8/layout/default"/>
    <dgm:cxn modelId="{80F4237C-07ED-485D-886B-CE4752E75593}" type="presOf" srcId="{9553B77A-5634-4BBC-B330-014F0C5960D6}" destId="{8E4E3210-316A-4E36-9DA6-7393358BB2D0}" srcOrd="0" destOrd="0" presId="urn:microsoft.com/office/officeart/2005/8/layout/default"/>
    <dgm:cxn modelId="{C8D2B7B7-FF7D-4851-9199-71DC07E6ADA3}" srcId="{9490D09C-1F99-424D-8C27-A9251CECCF2A}" destId="{9553B77A-5634-4BBC-B330-014F0C5960D6}" srcOrd="2" destOrd="0" parTransId="{7A0334EE-8B04-4C83-9246-52A0B67D2ADD}" sibTransId="{4776F9F0-24F0-4FD7-9266-D8F15F41A89A}"/>
    <dgm:cxn modelId="{CEF1ED5C-116D-4743-8D2E-2FBB6D74A728}" type="presParOf" srcId="{FB5FE26E-C55E-4241-B0DB-363270DBD3E5}" destId="{E9639DFF-0C4F-4003-A9FA-58AD60E9592A}" srcOrd="0" destOrd="0" presId="urn:microsoft.com/office/officeart/2005/8/layout/default"/>
    <dgm:cxn modelId="{509203CF-D8BC-4EBB-8CDD-66D04C2A90BA}" type="presParOf" srcId="{FB5FE26E-C55E-4241-B0DB-363270DBD3E5}" destId="{055364A7-32CD-4761-B0EA-ECAA250A38BB}" srcOrd="1" destOrd="0" presId="urn:microsoft.com/office/officeart/2005/8/layout/default"/>
    <dgm:cxn modelId="{9D8DE4E9-5BAC-4A2A-9E87-C400EBC9750C}" type="presParOf" srcId="{FB5FE26E-C55E-4241-B0DB-363270DBD3E5}" destId="{A2F4975E-C778-489B-93DD-F6638438BF2F}" srcOrd="2" destOrd="0" presId="urn:microsoft.com/office/officeart/2005/8/layout/default"/>
    <dgm:cxn modelId="{8275B6F1-6E50-4D40-9899-9CFFA2E56767}" type="presParOf" srcId="{FB5FE26E-C55E-4241-B0DB-363270DBD3E5}" destId="{5298B73F-98BE-4A12-A049-6418E53E3C14}" srcOrd="3" destOrd="0" presId="urn:microsoft.com/office/officeart/2005/8/layout/default"/>
    <dgm:cxn modelId="{E7B99519-E1CE-4EED-95B7-706603E33A18}" type="presParOf" srcId="{FB5FE26E-C55E-4241-B0DB-363270DBD3E5}" destId="{8E4E3210-316A-4E36-9DA6-7393358BB2D0}" srcOrd="4" destOrd="0" presId="urn:microsoft.com/office/officeart/2005/8/layout/default"/>
    <dgm:cxn modelId="{A79B31E1-535F-4282-B66B-225E9A3DE386}" type="presParOf" srcId="{FB5FE26E-C55E-4241-B0DB-363270DBD3E5}" destId="{3182D114-7B97-4C7B-A950-22EDF9338AFC}" srcOrd="5" destOrd="0" presId="urn:microsoft.com/office/officeart/2005/8/layout/default"/>
    <dgm:cxn modelId="{D23A7ED7-D088-455B-B041-EB96B3BA6E4F}" type="presParOf" srcId="{FB5FE26E-C55E-4241-B0DB-363270DBD3E5}" destId="{DF14931C-A338-49AF-8BB4-05F355754E59}" srcOrd="6" destOrd="0" presId="urn:microsoft.com/office/officeart/2005/8/layout/default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801ABA8-FDC9-43BF-87AF-A560752171CE}" type="doc">
      <dgm:prSet loTypeId="urn:microsoft.com/office/officeart/2005/8/layout/default" loCatId="list" qsTypeId="urn:microsoft.com/office/officeart/2005/8/quickstyle/simple3" qsCatId="simple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4F5F2D35-9449-443A-BAF8-8799A60153FB}">
      <dgm:prSet phldrT="[Text]"/>
      <dgm:spPr/>
      <dgm:t>
        <a:bodyPr/>
        <a:lstStyle/>
        <a:p>
          <a:r>
            <a:rPr lang="en-US" dirty="0" smtClean="0"/>
            <a:t>CLR (Common Language Runtime)</a:t>
          </a:r>
          <a:endParaRPr lang="en-US" dirty="0"/>
        </a:p>
      </dgm:t>
    </dgm:pt>
    <dgm:pt modelId="{CCA35227-48E5-46D6-86F0-7FEF3953DA23}" type="parTrans" cxnId="{968F633D-079C-4E50-AB78-69E3DE11A622}">
      <dgm:prSet/>
      <dgm:spPr/>
      <dgm:t>
        <a:bodyPr/>
        <a:lstStyle/>
        <a:p>
          <a:endParaRPr lang="en-US"/>
        </a:p>
      </dgm:t>
    </dgm:pt>
    <dgm:pt modelId="{BDEA1DE8-AD90-407B-85B8-72C33917F1FF}" type="sibTrans" cxnId="{968F633D-079C-4E50-AB78-69E3DE11A622}">
      <dgm:prSet/>
      <dgm:spPr/>
      <dgm:t>
        <a:bodyPr/>
        <a:lstStyle/>
        <a:p>
          <a:endParaRPr lang="en-US"/>
        </a:p>
      </dgm:t>
    </dgm:pt>
    <dgm:pt modelId="{9D2608B9-8391-49C1-9082-DAD06F9163A7}">
      <dgm:prSet phldrT="[Text]"/>
      <dgm:spPr/>
      <dgm:t>
        <a:bodyPr/>
        <a:lstStyle/>
        <a:p>
          <a:r>
            <a:rPr lang="en-US" dirty="0" smtClean="0"/>
            <a:t>Classes</a:t>
          </a:r>
          <a:endParaRPr lang="en-US" dirty="0"/>
        </a:p>
      </dgm:t>
    </dgm:pt>
    <dgm:pt modelId="{A83C196D-61ED-472E-9A6F-6BA2AAA26C1E}" type="parTrans" cxnId="{AB69BDDE-215E-4248-B99F-084D8AF9AB92}">
      <dgm:prSet/>
      <dgm:spPr/>
      <dgm:t>
        <a:bodyPr/>
        <a:lstStyle/>
        <a:p>
          <a:endParaRPr lang="en-US"/>
        </a:p>
      </dgm:t>
    </dgm:pt>
    <dgm:pt modelId="{356D9FE2-CCC6-4A67-BD6A-050992FF6DAC}" type="sibTrans" cxnId="{AB69BDDE-215E-4248-B99F-084D8AF9AB92}">
      <dgm:prSet/>
      <dgm:spPr/>
      <dgm:t>
        <a:bodyPr/>
        <a:lstStyle/>
        <a:p>
          <a:endParaRPr lang="en-US"/>
        </a:p>
      </dgm:t>
    </dgm:pt>
    <dgm:pt modelId="{B612D14A-0F9E-4070-B7F1-905776B577A0}" type="pres">
      <dgm:prSet presAssocID="{5801ABA8-FDC9-43BF-87AF-A560752171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10B35E-8FC9-4A86-B23C-D4E83223ABE0}" type="pres">
      <dgm:prSet presAssocID="{4F5F2D35-9449-443A-BAF8-8799A60153FB}" presName="node" presStyleLbl="node1" presStyleIdx="0" presStyleCnt="2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en-US"/>
        </a:p>
      </dgm:t>
    </dgm:pt>
    <dgm:pt modelId="{B7E2F260-D7D6-4BBA-A5F2-76E058E57319}" type="pres">
      <dgm:prSet presAssocID="{BDEA1DE8-AD90-407B-85B8-72C33917F1FF}" presName="sibTrans" presStyleCnt="0"/>
      <dgm:spPr/>
    </dgm:pt>
    <dgm:pt modelId="{80051502-1446-4DE0-B2C2-0DDF4ED35D2C}" type="pres">
      <dgm:prSet presAssocID="{9D2608B9-8391-49C1-9082-DAD06F9163A7}" presName="node" presStyleLbl="node1" presStyleIdx="1" presStyleCnt="2">
        <dgm:presLayoutVars>
          <dgm:bulletEnabled val="1"/>
        </dgm:presLayoutVars>
      </dgm:prSet>
      <dgm:spPr>
        <a:prstGeom prst="snipRoundRect">
          <a:avLst/>
        </a:prstGeom>
      </dgm:spPr>
      <dgm:t>
        <a:bodyPr/>
        <a:lstStyle/>
        <a:p>
          <a:endParaRPr lang="en-US"/>
        </a:p>
      </dgm:t>
    </dgm:pt>
  </dgm:ptLst>
  <dgm:cxnLst>
    <dgm:cxn modelId="{AB69BDDE-215E-4248-B99F-084D8AF9AB92}" srcId="{5801ABA8-FDC9-43BF-87AF-A560752171CE}" destId="{9D2608B9-8391-49C1-9082-DAD06F9163A7}" srcOrd="1" destOrd="0" parTransId="{A83C196D-61ED-472E-9A6F-6BA2AAA26C1E}" sibTransId="{356D9FE2-CCC6-4A67-BD6A-050992FF6DAC}"/>
    <dgm:cxn modelId="{140B8D7B-86DF-4972-AAD0-3137928F95A1}" type="presOf" srcId="{5801ABA8-FDC9-43BF-87AF-A560752171CE}" destId="{B612D14A-0F9E-4070-B7F1-905776B577A0}" srcOrd="0" destOrd="0" presId="urn:microsoft.com/office/officeart/2005/8/layout/default"/>
    <dgm:cxn modelId="{BC29F26C-C2C7-47BA-9F37-52E697F9A850}" type="presOf" srcId="{4F5F2D35-9449-443A-BAF8-8799A60153FB}" destId="{9410B35E-8FC9-4A86-B23C-D4E83223ABE0}" srcOrd="0" destOrd="0" presId="urn:microsoft.com/office/officeart/2005/8/layout/default"/>
    <dgm:cxn modelId="{968F633D-079C-4E50-AB78-69E3DE11A622}" srcId="{5801ABA8-FDC9-43BF-87AF-A560752171CE}" destId="{4F5F2D35-9449-443A-BAF8-8799A60153FB}" srcOrd="0" destOrd="0" parTransId="{CCA35227-48E5-46D6-86F0-7FEF3953DA23}" sibTransId="{BDEA1DE8-AD90-407B-85B8-72C33917F1FF}"/>
    <dgm:cxn modelId="{7136E366-C26D-4BA5-9672-C3F5A590019F}" type="presOf" srcId="{9D2608B9-8391-49C1-9082-DAD06F9163A7}" destId="{80051502-1446-4DE0-B2C2-0DDF4ED35D2C}" srcOrd="0" destOrd="0" presId="urn:microsoft.com/office/officeart/2005/8/layout/default"/>
    <dgm:cxn modelId="{510CC365-C5D6-42BD-AA3C-3D01A0F3191C}" type="presParOf" srcId="{B612D14A-0F9E-4070-B7F1-905776B577A0}" destId="{9410B35E-8FC9-4A86-B23C-D4E83223ABE0}" srcOrd="0" destOrd="0" presId="urn:microsoft.com/office/officeart/2005/8/layout/default"/>
    <dgm:cxn modelId="{0924DF1F-3FDD-43AD-9446-E6AAB0A7FD8D}" type="presParOf" srcId="{B612D14A-0F9E-4070-B7F1-905776B577A0}" destId="{B7E2F260-D7D6-4BBA-A5F2-76E058E57319}" srcOrd="1" destOrd="0" presId="urn:microsoft.com/office/officeart/2005/8/layout/default"/>
    <dgm:cxn modelId="{F2AE31BC-3D89-4968-A45D-352FD75E776F}" type="presParOf" srcId="{B612D14A-0F9E-4070-B7F1-905776B577A0}" destId="{80051502-1446-4DE0-B2C2-0DDF4ED35D2C}" srcOrd="2" destOrd="0" presId="urn:microsoft.com/office/officeart/2005/8/layout/default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929E1BB-8B88-428F-B42B-42277B18E2B9}" type="doc">
      <dgm:prSet loTypeId="urn:microsoft.com/office/officeart/2005/8/layout/hList3" loCatId="list" qsTypeId="urn:microsoft.com/office/officeart/2005/8/quickstyle/3d2" qsCatId="3D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97D81971-B0A5-40E9-9F0F-A1D98ACAD733}">
      <dgm:prSet phldrT="[Text]"/>
      <dgm:spPr/>
      <dgm:t>
        <a:bodyPr/>
        <a:lstStyle/>
        <a:p>
          <a:r>
            <a:rPr lang="en-US" b="1" dirty="0" smtClean="0"/>
            <a:t>Visual Studio</a:t>
          </a:r>
          <a:r>
            <a:rPr lang="en-US" b="0" dirty="0" smtClean="0"/>
            <a:t> is Microsoft’s suite of program development tools</a:t>
          </a:r>
          <a:endParaRPr lang="en-US" b="1" dirty="0"/>
        </a:p>
      </dgm:t>
    </dgm:pt>
    <dgm:pt modelId="{05173D62-DF74-45E0-A1B0-EA3CD0E4D071}" type="parTrans" cxnId="{849BAB02-D779-458E-B1E5-D0BAE946EA0C}">
      <dgm:prSet/>
      <dgm:spPr/>
      <dgm:t>
        <a:bodyPr/>
        <a:lstStyle/>
        <a:p>
          <a:endParaRPr lang="en-US"/>
        </a:p>
      </dgm:t>
    </dgm:pt>
    <dgm:pt modelId="{E5E48EBF-390F-402C-A3CB-A1005B88D941}" type="sibTrans" cxnId="{849BAB02-D779-458E-B1E5-D0BAE946EA0C}">
      <dgm:prSet/>
      <dgm:spPr/>
      <dgm:t>
        <a:bodyPr/>
        <a:lstStyle/>
        <a:p>
          <a:endParaRPr lang="en-US"/>
        </a:p>
      </dgm:t>
    </dgm:pt>
    <dgm:pt modelId="{18774568-5D04-4FA5-80E4-C862FB1DE2E5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Visual Basic</a:t>
          </a:r>
          <a:r>
            <a:rPr lang="en-US" b="0" dirty="0" smtClean="0">
              <a:solidFill>
                <a:srgbClr val="67588E"/>
              </a:solidFill>
            </a:rPr>
            <a:t> </a:t>
          </a:r>
          <a:r>
            <a:rPr lang="en-US" b="0" dirty="0" smtClean="0"/>
            <a:t>is based on the BASIC programming language</a:t>
          </a:r>
          <a:endParaRPr lang="en-US" b="1" dirty="0"/>
        </a:p>
      </dgm:t>
    </dgm:pt>
    <dgm:pt modelId="{25208F0C-F482-412E-806A-A16E58B7BAB4}" type="parTrans" cxnId="{9A45FF64-50A7-4FA2-8CE3-2DAC7153E31A}">
      <dgm:prSet/>
      <dgm:spPr/>
      <dgm:t>
        <a:bodyPr/>
        <a:lstStyle/>
        <a:p>
          <a:endParaRPr lang="en-US"/>
        </a:p>
      </dgm:t>
    </dgm:pt>
    <dgm:pt modelId="{090DC04C-D147-4CEA-9FB2-464664057A83}" type="sibTrans" cxnId="{9A45FF64-50A7-4FA2-8CE3-2DAC7153E31A}">
      <dgm:prSet/>
      <dgm:spPr/>
      <dgm:t>
        <a:bodyPr/>
        <a:lstStyle/>
        <a:p>
          <a:endParaRPr lang="en-US"/>
        </a:p>
      </dgm:t>
    </dgm:pt>
    <dgm:pt modelId="{28914C7B-1434-45D2-8C6D-A2180CAFB72A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Visual C++</a:t>
          </a:r>
          <a:r>
            <a:rPr lang="en-US" b="0" dirty="0" smtClean="0">
              <a:solidFill>
                <a:srgbClr val="67588E"/>
              </a:solidFill>
            </a:rPr>
            <a:t> </a:t>
          </a:r>
          <a:r>
            <a:rPr lang="en-US" b="0" dirty="0" smtClean="0"/>
            <a:t>is based on C++</a:t>
          </a:r>
          <a:endParaRPr lang="en-US" b="1" dirty="0"/>
        </a:p>
      </dgm:t>
    </dgm:pt>
    <dgm:pt modelId="{A8A64BCE-67EC-4A3A-8864-C17F00CE478B}" type="parTrans" cxnId="{70E6FCF5-8A51-41FB-A5FA-8CC29234D9A3}">
      <dgm:prSet/>
      <dgm:spPr/>
      <dgm:t>
        <a:bodyPr/>
        <a:lstStyle/>
        <a:p>
          <a:endParaRPr lang="en-US"/>
        </a:p>
      </dgm:t>
    </dgm:pt>
    <dgm:pt modelId="{84CB900B-ADE0-4C80-87C3-5185CE7459FD}" type="sibTrans" cxnId="{70E6FCF5-8A51-41FB-A5FA-8CC29234D9A3}">
      <dgm:prSet/>
      <dgm:spPr/>
      <dgm:t>
        <a:bodyPr/>
        <a:lstStyle/>
        <a:p>
          <a:endParaRPr lang="en-US"/>
        </a:p>
      </dgm:t>
    </dgm:pt>
    <dgm:pt modelId="{6A5341E0-ABCA-4E98-83CE-C15723CF737F}">
      <dgm:prSet phldrT="[Text]"/>
      <dgm:spPr/>
      <dgm:t>
        <a:bodyPr/>
        <a:lstStyle/>
        <a:p>
          <a:r>
            <a:rPr lang="en-US" b="1" dirty="0" smtClean="0">
              <a:solidFill>
                <a:srgbClr val="67588E"/>
              </a:solidFill>
            </a:rPr>
            <a:t>Visual C#</a:t>
          </a:r>
          <a:r>
            <a:rPr lang="en-US" b="0" dirty="0" smtClean="0"/>
            <a:t> combines the programming elements of C++ with an easier, rapid-development environment</a:t>
          </a:r>
          <a:endParaRPr lang="en-US" b="1" dirty="0"/>
        </a:p>
      </dgm:t>
    </dgm:pt>
    <dgm:pt modelId="{148C66EE-6D53-4F38-A42D-EA4B75BBF53D}" type="parTrans" cxnId="{0BF7FB41-EC3A-4DB5-8F84-4B571AF0B13B}">
      <dgm:prSet/>
      <dgm:spPr/>
      <dgm:t>
        <a:bodyPr/>
        <a:lstStyle/>
        <a:p>
          <a:endParaRPr lang="en-US"/>
        </a:p>
      </dgm:t>
    </dgm:pt>
    <dgm:pt modelId="{B66EF7CF-8F48-4216-BE97-23734C29ADC9}" type="sibTrans" cxnId="{0BF7FB41-EC3A-4DB5-8F84-4B571AF0B13B}">
      <dgm:prSet/>
      <dgm:spPr/>
      <dgm:t>
        <a:bodyPr/>
        <a:lstStyle/>
        <a:p>
          <a:endParaRPr lang="en-US"/>
        </a:p>
      </dgm:t>
    </dgm:pt>
    <dgm:pt modelId="{4CF3E183-F95E-4241-ABDA-72212D996EAE}" type="pres">
      <dgm:prSet presAssocID="{C929E1BB-8B88-428F-B42B-42277B18E2B9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40BA33-5F59-4675-9D0E-5D61BF721B58}" type="pres">
      <dgm:prSet presAssocID="{97D81971-B0A5-40E9-9F0F-A1D98ACAD733}" presName="roof" presStyleLbl="dkBgShp" presStyleIdx="0" presStyleCnt="2"/>
      <dgm:spPr/>
      <dgm:t>
        <a:bodyPr/>
        <a:lstStyle/>
        <a:p>
          <a:endParaRPr lang="en-US"/>
        </a:p>
      </dgm:t>
    </dgm:pt>
    <dgm:pt modelId="{B320E043-B5AD-47C8-9A73-9DA1DAF87391}" type="pres">
      <dgm:prSet presAssocID="{97D81971-B0A5-40E9-9F0F-A1D98ACAD733}" presName="pillars" presStyleCnt="0"/>
      <dgm:spPr/>
    </dgm:pt>
    <dgm:pt modelId="{040A48E4-3E0D-4AF3-B0AA-77B411879B85}" type="pres">
      <dgm:prSet presAssocID="{97D81971-B0A5-40E9-9F0F-A1D98ACAD733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A59D2E-9F97-4020-B859-29D6EF271041}" type="pres">
      <dgm:prSet presAssocID="{28914C7B-1434-45D2-8C6D-A2180CAFB72A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777DF5-C01D-4F5C-B3F8-F528372227E7}" type="pres">
      <dgm:prSet presAssocID="{6A5341E0-ABCA-4E98-83CE-C15723CF737F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CDDA9A-A158-4F08-8D27-CD6C51AE2C1D}" type="pres">
      <dgm:prSet presAssocID="{97D81971-B0A5-40E9-9F0F-A1D98ACAD733}" presName="base" presStyleLbl="dkBgShp" presStyleIdx="1" presStyleCnt="2"/>
      <dgm:spPr/>
    </dgm:pt>
  </dgm:ptLst>
  <dgm:cxnLst>
    <dgm:cxn modelId="{849BAB02-D779-458E-B1E5-D0BAE946EA0C}" srcId="{C929E1BB-8B88-428F-B42B-42277B18E2B9}" destId="{97D81971-B0A5-40E9-9F0F-A1D98ACAD733}" srcOrd="0" destOrd="0" parTransId="{05173D62-DF74-45E0-A1B0-EA3CD0E4D071}" sibTransId="{E5E48EBF-390F-402C-A3CB-A1005B88D941}"/>
    <dgm:cxn modelId="{70E6FCF5-8A51-41FB-A5FA-8CC29234D9A3}" srcId="{97D81971-B0A5-40E9-9F0F-A1D98ACAD733}" destId="{28914C7B-1434-45D2-8C6D-A2180CAFB72A}" srcOrd="1" destOrd="0" parTransId="{A8A64BCE-67EC-4A3A-8864-C17F00CE478B}" sibTransId="{84CB900B-ADE0-4C80-87C3-5185CE7459FD}"/>
    <dgm:cxn modelId="{CBADB0B9-0125-47EA-930C-D854607FDE41}" type="presOf" srcId="{97D81971-B0A5-40E9-9F0F-A1D98ACAD733}" destId="{0A40BA33-5F59-4675-9D0E-5D61BF721B58}" srcOrd="0" destOrd="0" presId="urn:microsoft.com/office/officeart/2005/8/layout/hList3"/>
    <dgm:cxn modelId="{B2C76C76-628C-4279-B8A5-B22743B19E9D}" type="presOf" srcId="{18774568-5D04-4FA5-80E4-C862FB1DE2E5}" destId="{040A48E4-3E0D-4AF3-B0AA-77B411879B85}" srcOrd="0" destOrd="0" presId="urn:microsoft.com/office/officeart/2005/8/layout/hList3"/>
    <dgm:cxn modelId="{0BF7FB41-EC3A-4DB5-8F84-4B571AF0B13B}" srcId="{97D81971-B0A5-40E9-9F0F-A1D98ACAD733}" destId="{6A5341E0-ABCA-4E98-83CE-C15723CF737F}" srcOrd="2" destOrd="0" parTransId="{148C66EE-6D53-4F38-A42D-EA4B75BBF53D}" sibTransId="{B66EF7CF-8F48-4216-BE97-23734C29ADC9}"/>
    <dgm:cxn modelId="{9A45FF64-50A7-4FA2-8CE3-2DAC7153E31A}" srcId="{97D81971-B0A5-40E9-9F0F-A1D98ACAD733}" destId="{18774568-5D04-4FA5-80E4-C862FB1DE2E5}" srcOrd="0" destOrd="0" parTransId="{25208F0C-F482-412E-806A-A16E58B7BAB4}" sibTransId="{090DC04C-D147-4CEA-9FB2-464664057A83}"/>
    <dgm:cxn modelId="{F0F7A39E-6364-4DDB-BB99-98A9C46A4177}" type="presOf" srcId="{6A5341E0-ABCA-4E98-83CE-C15723CF737F}" destId="{5E777DF5-C01D-4F5C-B3F8-F528372227E7}" srcOrd="0" destOrd="0" presId="urn:microsoft.com/office/officeart/2005/8/layout/hList3"/>
    <dgm:cxn modelId="{3C54A7DA-4A3E-49AB-8264-0FB475C8B7F3}" type="presOf" srcId="{C929E1BB-8B88-428F-B42B-42277B18E2B9}" destId="{4CF3E183-F95E-4241-ABDA-72212D996EAE}" srcOrd="0" destOrd="0" presId="urn:microsoft.com/office/officeart/2005/8/layout/hList3"/>
    <dgm:cxn modelId="{51E3E7C8-47E6-4451-88AA-BBFC2F333FA3}" type="presOf" srcId="{28914C7B-1434-45D2-8C6D-A2180CAFB72A}" destId="{08A59D2E-9F97-4020-B859-29D6EF271041}" srcOrd="0" destOrd="0" presId="urn:microsoft.com/office/officeart/2005/8/layout/hList3"/>
    <dgm:cxn modelId="{96D0F306-08E8-44EE-9857-FF710B3A0E42}" type="presParOf" srcId="{4CF3E183-F95E-4241-ABDA-72212D996EAE}" destId="{0A40BA33-5F59-4675-9D0E-5D61BF721B58}" srcOrd="0" destOrd="0" presId="urn:microsoft.com/office/officeart/2005/8/layout/hList3"/>
    <dgm:cxn modelId="{74156C87-8595-4912-951D-18269A59B072}" type="presParOf" srcId="{4CF3E183-F95E-4241-ABDA-72212D996EAE}" destId="{B320E043-B5AD-47C8-9A73-9DA1DAF87391}" srcOrd="1" destOrd="0" presId="urn:microsoft.com/office/officeart/2005/8/layout/hList3"/>
    <dgm:cxn modelId="{23CFF1D5-1787-4DA3-A0C9-7E8485E40F48}" type="presParOf" srcId="{B320E043-B5AD-47C8-9A73-9DA1DAF87391}" destId="{040A48E4-3E0D-4AF3-B0AA-77B411879B85}" srcOrd="0" destOrd="0" presId="urn:microsoft.com/office/officeart/2005/8/layout/hList3"/>
    <dgm:cxn modelId="{92701265-6105-4651-A1B0-DAADC26F15AC}" type="presParOf" srcId="{B320E043-B5AD-47C8-9A73-9DA1DAF87391}" destId="{08A59D2E-9F97-4020-B859-29D6EF271041}" srcOrd="1" destOrd="0" presId="urn:microsoft.com/office/officeart/2005/8/layout/hList3"/>
    <dgm:cxn modelId="{24D4EF20-2A25-4338-98C6-2DD88A444AA8}" type="presParOf" srcId="{B320E043-B5AD-47C8-9A73-9DA1DAF87391}" destId="{5E777DF5-C01D-4F5C-B3F8-F528372227E7}" srcOrd="2" destOrd="0" presId="urn:microsoft.com/office/officeart/2005/8/layout/hList3"/>
    <dgm:cxn modelId="{E3EC0C56-D6FE-484E-AFEC-4A28ED113053}" type="presParOf" srcId="{4CF3E183-F95E-4241-ABDA-72212D996EAE}" destId="{84CDDA9A-A158-4F08-8D27-CD6C51AE2C1D}" srcOrd="2" destOrd="0" presId="urn:microsoft.com/office/officeart/2005/8/layout/hList3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C5B24B-4500-44B9-B086-C488DC0B925A}" type="doc">
      <dgm:prSet loTypeId="urn:microsoft.com/office/officeart/2005/8/layout/vList2" loCatId="list" qsTypeId="urn:microsoft.com/office/officeart/2005/8/quickstyle/3d1" qsCatId="3D" csTypeId="urn:microsoft.com/office/officeart/2005/8/colors/accent4_2" csCatId="accent4" phldr="1"/>
      <dgm:spPr/>
      <dgm:t>
        <a:bodyPr/>
        <a:lstStyle/>
        <a:p>
          <a:endParaRPr lang="en-US"/>
        </a:p>
      </dgm:t>
    </dgm:pt>
    <dgm:pt modelId="{7B525997-B945-4CB2-88EC-A47ACC48ACF8}">
      <dgm:prSet phldrT="[Text]"/>
      <dgm:spPr/>
      <dgm:t>
        <a:bodyPr/>
        <a:lstStyle/>
        <a:p>
          <a:r>
            <a:rPr lang="en-US" dirty="0" smtClean="0"/>
            <a:t>A </a:t>
          </a:r>
          <a:r>
            <a:rPr lang="en-US" b="1" dirty="0" smtClean="0"/>
            <a:t>visual programming language </a:t>
          </a:r>
          <a:r>
            <a:rPr lang="en-US" dirty="0" smtClean="0"/>
            <a:t>is a language that uses a visual or graphical interface for creating all source code</a:t>
          </a:r>
          <a:endParaRPr lang="en-US" dirty="0"/>
        </a:p>
      </dgm:t>
    </dgm:pt>
    <dgm:pt modelId="{287C966D-2230-4AA7-A21A-F5B0A4783D7B}" type="parTrans" cxnId="{A94E3AB4-12DF-4797-8A62-A6C5CFC4293C}">
      <dgm:prSet/>
      <dgm:spPr/>
      <dgm:t>
        <a:bodyPr/>
        <a:lstStyle/>
        <a:p>
          <a:endParaRPr lang="en-US"/>
        </a:p>
      </dgm:t>
    </dgm:pt>
    <dgm:pt modelId="{6F0B2957-93F0-4739-9D88-A26514F4DC15}" type="sibTrans" cxnId="{A94E3AB4-12DF-4797-8A62-A6C5CFC4293C}">
      <dgm:prSet/>
      <dgm:spPr/>
      <dgm:t>
        <a:bodyPr/>
        <a:lstStyle/>
        <a:p>
          <a:endParaRPr lang="en-US"/>
        </a:p>
      </dgm:t>
    </dgm:pt>
    <dgm:pt modelId="{2849954E-4A11-411E-AC07-432DC6F781DF}">
      <dgm:prSet/>
      <dgm:spPr/>
      <dgm:t>
        <a:bodyPr/>
        <a:lstStyle/>
        <a:p>
          <a:r>
            <a:rPr lang="en-US" smtClean="0"/>
            <a:t>Borland’s </a:t>
          </a:r>
          <a:r>
            <a:rPr lang="en-US" b="1" smtClean="0"/>
            <a:t>Delphi</a:t>
          </a:r>
          <a:r>
            <a:rPr lang="en-US" smtClean="0"/>
            <a:t> is a powerful program development tool that is ideal for building large-scale enterprise and Web applications in a RAD environment</a:t>
          </a:r>
          <a:endParaRPr lang="en-US" dirty="0"/>
        </a:p>
      </dgm:t>
    </dgm:pt>
    <dgm:pt modelId="{71F142D2-B723-48C6-BADE-1D7BE5F62F75}" type="parTrans" cxnId="{A8907883-641D-4E6F-A2A7-D1E69EA821F4}">
      <dgm:prSet/>
      <dgm:spPr/>
      <dgm:t>
        <a:bodyPr/>
        <a:lstStyle/>
        <a:p>
          <a:endParaRPr lang="en-US"/>
        </a:p>
      </dgm:t>
    </dgm:pt>
    <dgm:pt modelId="{FDE3EC99-D35B-424B-B9AD-AAB942F555ED}" type="sibTrans" cxnId="{A8907883-641D-4E6F-A2A7-D1E69EA821F4}">
      <dgm:prSet/>
      <dgm:spPr/>
      <dgm:t>
        <a:bodyPr/>
        <a:lstStyle/>
        <a:p>
          <a:endParaRPr lang="en-US"/>
        </a:p>
      </dgm:t>
    </dgm:pt>
    <dgm:pt modelId="{1673C343-50BE-4490-AA0A-0C1E7C29E89A}" type="pres">
      <dgm:prSet presAssocID="{9FC5B24B-4500-44B9-B086-C488DC0B925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0E2405E-CF13-47C9-87C0-61D82F5139DB}" type="pres">
      <dgm:prSet presAssocID="{7B525997-B945-4CB2-88EC-A47ACC48ACF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371355-3B35-4564-8197-7E704DDECAD4}" type="pres">
      <dgm:prSet presAssocID="{6F0B2957-93F0-4739-9D88-A26514F4DC15}" presName="spacer" presStyleCnt="0"/>
      <dgm:spPr/>
    </dgm:pt>
    <dgm:pt modelId="{77D543ED-8659-4466-8B1E-4011553FE6A9}" type="pres">
      <dgm:prSet presAssocID="{2849954E-4A11-411E-AC07-432DC6F781D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EACA42-B553-4E9F-B0BC-C7496355C63E}" type="presOf" srcId="{2849954E-4A11-411E-AC07-432DC6F781DF}" destId="{77D543ED-8659-4466-8B1E-4011553FE6A9}" srcOrd="0" destOrd="0" presId="urn:microsoft.com/office/officeart/2005/8/layout/vList2"/>
    <dgm:cxn modelId="{A94E3AB4-12DF-4797-8A62-A6C5CFC4293C}" srcId="{9FC5B24B-4500-44B9-B086-C488DC0B925A}" destId="{7B525997-B945-4CB2-88EC-A47ACC48ACF8}" srcOrd="0" destOrd="0" parTransId="{287C966D-2230-4AA7-A21A-F5B0A4783D7B}" sibTransId="{6F0B2957-93F0-4739-9D88-A26514F4DC15}"/>
    <dgm:cxn modelId="{48161663-DF7A-4878-8957-B1D675A347A6}" type="presOf" srcId="{7B525997-B945-4CB2-88EC-A47ACC48ACF8}" destId="{D0E2405E-CF13-47C9-87C0-61D82F5139DB}" srcOrd="0" destOrd="0" presId="urn:microsoft.com/office/officeart/2005/8/layout/vList2"/>
    <dgm:cxn modelId="{A8907883-641D-4E6F-A2A7-D1E69EA821F4}" srcId="{9FC5B24B-4500-44B9-B086-C488DC0B925A}" destId="{2849954E-4A11-411E-AC07-432DC6F781DF}" srcOrd="1" destOrd="0" parTransId="{71F142D2-B723-48C6-BADE-1D7BE5F62F75}" sibTransId="{FDE3EC99-D35B-424B-B9AD-AAB942F555ED}"/>
    <dgm:cxn modelId="{716E5D78-E900-4467-9C2C-F9838B560784}" type="presOf" srcId="{9FC5B24B-4500-44B9-B086-C488DC0B925A}" destId="{1673C343-50BE-4490-AA0A-0C1E7C29E89A}" srcOrd="0" destOrd="0" presId="urn:microsoft.com/office/officeart/2005/8/layout/vList2"/>
    <dgm:cxn modelId="{F4F3D855-6EE7-4AE5-817E-73C37AB0714E}" type="presParOf" srcId="{1673C343-50BE-4490-AA0A-0C1E7C29E89A}" destId="{D0E2405E-CF13-47C9-87C0-61D82F5139DB}" srcOrd="0" destOrd="0" presId="urn:microsoft.com/office/officeart/2005/8/layout/vList2"/>
    <dgm:cxn modelId="{40126196-85FF-453F-9D53-9B77FDF5F015}" type="presParOf" srcId="{1673C343-50BE-4490-AA0A-0C1E7C29E89A}" destId="{5E371355-3B35-4564-8197-7E704DDECAD4}" srcOrd="1" destOrd="0" presId="urn:microsoft.com/office/officeart/2005/8/layout/vList2"/>
    <dgm:cxn modelId="{90A3A07E-1127-4EFA-A129-A03A3A116383}" type="presParOf" srcId="{1673C343-50BE-4490-AA0A-0C1E7C29E89A}" destId="{77D543ED-8659-4466-8B1E-4011553FE6A9}" srcOrd="2" destOrd="0" presId="urn:microsoft.com/office/officeart/2005/8/layout/vList2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1496361-5BA3-40EC-B2AF-BE2EA5D4F8DD}" type="doc">
      <dgm:prSet loTypeId="urn:microsoft.com/office/officeart/2005/8/layout/default" loCatId="list" qsTypeId="urn:microsoft.com/office/officeart/2005/8/quickstyle/simple4" qsCatId="simple" csTypeId="urn:microsoft.com/office/officeart/2005/8/colors/accent4_1" csCatId="accent4" phldr="1"/>
      <dgm:spPr/>
      <dgm:t>
        <a:bodyPr/>
        <a:lstStyle/>
        <a:p>
          <a:endParaRPr lang="en-US"/>
        </a:p>
      </dgm:t>
    </dgm:pt>
    <dgm:pt modelId="{85C5703E-1A0D-4B34-90D0-8F86F54EB13A}">
      <dgm:prSet phldrT="[Text]"/>
      <dgm:spPr/>
      <dgm:t>
        <a:bodyPr/>
        <a:lstStyle/>
        <a:p>
          <a:r>
            <a:rPr lang="en-US" dirty="0" smtClean="0"/>
            <a:t>Ada</a:t>
          </a:r>
          <a:endParaRPr lang="en-US" dirty="0"/>
        </a:p>
      </dgm:t>
    </dgm:pt>
    <dgm:pt modelId="{2B8C81E4-ED41-4121-8C7A-0DA03DB4B03B}" type="parTrans" cxnId="{54590FE5-9507-4AA4-8832-471032F474DE}">
      <dgm:prSet/>
      <dgm:spPr/>
      <dgm:t>
        <a:bodyPr/>
        <a:lstStyle/>
        <a:p>
          <a:endParaRPr lang="en-US"/>
        </a:p>
      </dgm:t>
    </dgm:pt>
    <dgm:pt modelId="{DD5A4492-E8BD-4F82-AE46-ABA4F55F9BAB}" type="sibTrans" cxnId="{54590FE5-9507-4AA4-8832-471032F474DE}">
      <dgm:prSet/>
      <dgm:spPr/>
      <dgm:t>
        <a:bodyPr/>
        <a:lstStyle/>
        <a:p>
          <a:endParaRPr lang="en-US"/>
        </a:p>
      </dgm:t>
    </dgm:pt>
    <dgm:pt modelId="{D03E23D4-3CBC-4ED8-9D85-C724438B9F65}">
      <dgm:prSet phldrT="[Text]"/>
      <dgm:spPr/>
      <dgm:t>
        <a:bodyPr/>
        <a:lstStyle/>
        <a:p>
          <a:r>
            <a:rPr lang="en-US" dirty="0" smtClean="0"/>
            <a:t>ALGOL</a:t>
          </a:r>
          <a:endParaRPr lang="en-US" dirty="0"/>
        </a:p>
      </dgm:t>
    </dgm:pt>
    <dgm:pt modelId="{1B509E3C-A582-4B56-AAE0-C7CD9A0E5B8F}" type="parTrans" cxnId="{A8619613-22D1-4E17-BAD4-25AB4D790262}">
      <dgm:prSet/>
      <dgm:spPr/>
      <dgm:t>
        <a:bodyPr/>
        <a:lstStyle/>
        <a:p>
          <a:endParaRPr lang="en-US"/>
        </a:p>
      </dgm:t>
    </dgm:pt>
    <dgm:pt modelId="{C95BC823-6E56-4621-9D9E-F402DB5DC401}" type="sibTrans" cxnId="{A8619613-22D1-4E17-BAD4-25AB4D790262}">
      <dgm:prSet/>
      <dgm:spPr/>
      <dgm:t>
        <a:bodyPr/>
        <a:lstStyle/>
        <a:p>
          <a:endParaRPr lang="en-US"/>
        </a:p>
      </dgm:t>
    </dgm:pt>
    <dgm:pt modelId="{EBE1AC58-4019-4275-8E8F-94C04ACF9F22}">
      <dgm:prSet phldrT="[Text]"/>
      <dgm:spPr/>
      <dgm:t>
        <a:bodyPr/>
        <a:lstStyle/>
        <a:p>
          <a:r>
            <a:rPr lang="en-US" dirty="0" smtClean="0"/>
            <a:t>APL</a:t>
          </a:r>
          <a:endParaRPr lang="en-US" dirty="0"/>
        </a:p>
      </dgm:t>
    </dgm:pt>
    <dgm:pt modelId="{DA779DEE-948F-479D-92E8-9AD1D13DEC5B}" type="parTrans" cxnId="{D16A2384-8639-4A8E-9ECB-68D1EDF442DF}">
      <dgm:prSet/>
      <dgm:spPr/>
      <dgm:t>
        <a:bodyPr/>
        <a:lstStyle/>
        <a:p>
          <a:endParaRPr lang="en-US"/>
        </a:p>
      </dgm:t>
    </dgm:pt>
    <dgm:pt modelId="{3E2395A3-B923-4E2C-A692-0FCB20AE9D0A}" type="sibTrans" cxnId="{D16A2384-8639-4A8E-9ECB-68D1EDF442DF}">
      <dgm:prSet/>
      <dgm:spPr/>
      <dgm:t>
        <a:bodyPr/>
        <a:lstStyle/>
        <a:p>
          <a:endParaRPr lang="en-US"/>
        </a:p>
      </dgm:t>
    </dgm:pt>
    <dgm:pt modelId="{4F64D1A5-43B6-4E0A-ABEB-71AFD3476029}">
      <dgm:prSet phldrT="[Text]"/>
      <dgm:spPr/>
      <dgm:t>
        <a:bodyPr/>
        <a:lstStyle/>
        <a:p>
          <a:r>
            <a:rPr lang="en-US" dirty="0" smtClean="0"/>
            <a:t>BASIC</a:t>
          </a:r>
          <a:endParaRPr lang="en-US" dirty="0"/>
        </a:p>
      </dgm:t>
    </dgm:pt>
    <dgm:pt modelId="{6A6814D4-8EE2-4B58-BCEF-6A75DC488B23}" type="parTrans" cxnId="{7F27F248-64E6-44F6-9158-C73602AFF884}">
      <dgm:prSet/>
      <dgm:spPr/>
      <dgm:t>
        <a:bodyPr/>
        <a:lstStyle/>
        <a:p>
          <a:endParaRPr lang="en-US"/>
        </a:p>
      </dgm:t>
    </dgm:pt>
    <dgm:pt modelId="{1A4BEB98-F066-454F-9495-DC7E323E2516}" type="sibTrans" cxnId="{7F27F248-64E6-44F6-9158-C73602AFF884}">
      <dgm:prSet/>
      <dgm:spPr/>
      <dgm:t>
        <a:bodyPr/>
        <a:lstStyle/>
        <a:p>
          <a:endParaRPr lang="en-US"/>
        </a:p>
      </dgm:t>
    </dgm:pt>
    <dgm:pt modelId="{7B5FF37D-E5E2-4A34-A80C-61B1967D7ECA}">
      <dgm:prSet phldrT="[Text]"/>
      <dgm:spPr/>
      <dgm:t>
        <a:bodyPr/>
        <a:lstStyle/>
        <a:p>
          <a:r>
            <a:rPr lang="en-US" dirty="0" smtClean="0"/>
            <a:t>Forth</a:t>
          </a:r>
          <a:endParaRPr lang="en-US" dirty="0"/>
        </a:p>
      </dgm:t>
    </dgm:pt>
    <dgm:pt modelId="{DE8205D9-A9D6-4FFC-A6FF-2D4291E8F125}" type="parTrans" cxnId="{16982383-5809-4171-808B-66D61A2F9561}">
      <dgm:prSet/>
      <dgm:spPr/>
      <dgm:t>
        <a:bodyPr/>
        <a:lstStyle/>
        <a:p>
          <a:endParaRPr lang="en-US"/>
        </a:p>
      </dgm:t>
    </dgm:pt>
    <dgm:pt modelId="{46C3BEFE-0973-4D2C-8488-33F137146235}" type="sibTrans" cxnId="{16982383-5809-4171-808B-66D61A2F9561}">
      <dgm:prSet/>
      <dgm:spPr/>
      <dgm:t>
        <a:bodyPr/>
        <a:lstStyle/>
        <a:p>
          <a:endParaRPr lang="en-US"/>
        </a:p>
      </dgm:t>
    </dgm:pt>
    <dgm:pt modelId="{2FBC68FE-E4E8-46B3-A049-C75F4B4A65E7}">
      <dgm:prSet phldrT="[Text]"/>
      <dgm:spPr/>
      <dgm:t>
        <a:bodyPr/>
        <a:lstStyle/>
        <a:p>
          <a:r>
            <a:rPr lang="en-US" dirty="0" smtClean="0"/>
            <a:t>FORTRAN</a:t>
          </a:r>
          <a:endParaRPr lang="en-US" dirty="0"/>
        </a:p>
      </dgm:t>
    </dgm:pt>
    <dgm:pt modelId="{F066E961-D7B0-4DB9-9713-9DF7542F99FB}" type="parTrans" cxnId="{585327EA-C24B-4E79-BD6C-DA0EE20B58D8}">
      <dgm:prSet/>
      <dgm:spPr/>
      <dgm:t>
        <a:bodyPr/>
        <a:lstStyle/>
        <a:p>
          <a:endParaRPr lang="en-US"/>
        </a:p>
      </dgm:t>
    </dgm:pt>
    <dgm:pt modelId="{72613C00-A3C7-4D15-BA9A-9D3FE0B7ACE8}" type="sibTrans" cxnId="{585327EA-C24B-4E79-BD6C-DA0EE20B58D8}">
      <dgm:prSet/>
      <dgm:spPr/>
      <dgm:t>
        <a:bodyPr/>
        <a:lstStyle/>
        <a:p>
          <a:endParaRPr lang="en-US"/>
        </a:p>
      </dgm:t>
    </dgm:pt>
    <dgm:pt modelId="{51B3F77E-CC03-4CF1-84F4-5F9A49E659A2}">
      <dgm:prSet phldrT="[Text]"/>
      <dgm:spPr/>
      <dgm:t>
        <a:bodyPr/>
        <a:lstStyle/>
        <a:p>
          <a:r>
            <a:rPr lang="en-US" dirty="0" err="1" smtClean="0"/>
            <a:t>HyperTalk</a:t>
          </a:r>
          <a:endParaRPr lang="en-US" dirty="0"/>
        </a:p>
      </dgm:t>
    </dgm:pt>
    <dgm:pt modelId="{D34039F2-107B-4EB2-B235-F24810283246}" type="parTrans" cxnId="{F7EAFC9B-00A9-43DD-B0EF-5A3E98702A20}">
      <dgm:prSet/>
      <dgm:spPr/>
      <dgm:t>
        <a:bodyPr/>
        <a:lstStyle/>
        <a:p>
          <a:endParaRPr lang="en-US"/>
        </a:p>
      </dgm:t>
    </dgm:pt>
    <dgm:pt modelId="{BA158981-9FD2-4B74-B282-B6F6458F0BA8}" type="sibTrans" cxnId="{F7EAFC9B-00A9-43DD-B0EF-5A3E98702A20}">
      <dgm:prSet/>
      <dgm:spPr/>
      <dgm:t>
        <a:bodyPr/>
        <a:lstStyle/>
        <a:p>
          <a:endParaRPr lang="en-US"/>
        </a:p>
      </dgm:t>
    </dgm:pt>
    <dgm:pt modelId="{4100546C-6512-49C1-B3E5-FB07234F7AC7}">
      <dgm:prSet phldrT="[Text]"/>
      <dgm:spPr/>
      <dgm:t>
        <a:bodyPr/>
        <a:lstStyle/>
        <a:p>
          <a:r>
            <a:rPr lang="en-US" dirty="0" smtClean="0"/>
            <a:t>LISP</a:t>
          </a:r>
          <a:endParaRPr lang="en-US" dirty="0"/>
        </a:p>
      </dgm:t>
    </dgm:pt>
    <dgm:pt modelId="{CCF9D517-8CE7-4B16-9379-ED68C236E540}" type="parTrans" cxnId="{906502BB-3D76-403F-A89C-C3A99ED2B23D}">
      <dgm:prSet/>
      <dgm:spPr/>
      <dgm:t>
        <a:bodyPr/>
        <a:lstStyle/>
        <a:p>
          <a:endParaRPr lang="en-US"/>
        </a:p>
      </dgm:t>
    </dgm:pt>
    <dgm:pt modelId="{72D0B686-48CD-466B-A1E9-465AF9096ACC}" type="sibTrans" cxnId="{906502BB-3D76-403F-A89C-C3A99ED2B23D}">
      <dgm:prSet/>
      <dgm:spPr/>
      <dgm:t>
        <a:bodyPr/>
        <a:lstStyle/>
        <a:p>
          <a:endParaRPr lang="en-US"/>
        </a:p>
      </dgm:t>
    </dgm:pt>
    <dgm:pt modelId="{B82080D6-C5A3-4CA1-993A-C161957BB789}">
      <dgm:prSet phldrT="[Text]"/>
      <dgm:spPr/>
      <dgm:t>
        <a:bodyPr/>
        <a:lstStyle/>
        <a:p>
          <a:r>
            <a:rPr lang="en-US" dirty="0" smtClean="0"/>
            <a:t>Logo</a:t>
          </a:r>
          <a:endParaRPr lang="en-US" dirty="0"/>
        </a:p>
      </dgm:t>
    </dgm:pt>
    <dgm:pt modelId="{B582CC8C-1B72-4165-A785-D22F69614F10}" type="parTrans" cxnId="{61AF0810-BB5A-4198-BC07-DE309FBA92E5}">
      <dgm:prSet/>
      <dgm:spPr/>
      <dgm:t>
        <a:bodyPr/>
        <a:lstStyle/>
        <a:p>
          <a:endParaRPr lang="en-US"/>
        </a:p>
      </dgm:t>
    </dgm:pt>
    <dgm:pt modelId="{F69231F0-2C22-4035-9488-2196B232C95C}" type="sibTrans" cxnId="{61AF0810-BB5A-4198-BC07-DE309FBA92E5}">
      <dgm:prSet/>
      <dgm:spPr/>
      <dgm:t>
        <a:bodyPr/>
        <a:lstStyle/>
        <a:p>
          <a:endParaRPr lang="en-US"/>
        </a:p>
      </dgm:t>
    </dgm:pt>
    <dgm:pt modelId="{87E39564-A1D2-4262-88A8-EFD084A1915A}">
      <dgm:prSet phldrT="[Text]"/>
      <dgm:spPr/>
      <dgm:t>
        <a:bodyPr/>
        <a:lstStyle/>
        <a:p>
          <a:r>
            <a:rPr lang="en-US" dirty="0" smtClean="0"/>
            <a:t>Modula-2</a:t>
          </a:r>
          <a:endParaRPr lang="en-US" dirty="0"/>
        </a:p>
      </dgm:t>
    </dgm:pt>
    <dgm:pt modelId="{2939F5F5-7ED0-46C3-AFAD-41BA2345BADF}" type="parTrans" cxnId="{F472E087-04B4-43CD-894C-8A36C07A1796}">
      <dgm:prSet/>
      <dgm:spPr/>
      <dgm:t>
        <a:bodyPr/>
        <a:lstStyle/>
        <a:p>
          <a:endParaRPr lang="en-US"/>
        </a:p>
      </dgm:t>
    </dgm:pt>
    <dgm:pt modelId="{B94EF6AE-480C-49F9-95A1-50F8857DDE73}" type="sibTrans" cxnId="{F472E087-04B4-43CD-894C-8A36C07A1796}">
      <dgm:prSet/>
      <dgm:spPr/>
      <dgm:t>
        <a:bodyPr/>
        <a:lstStyle/>
        <a:p>
          <a:endParaRPr lang="en-US"/>
        </a:p>
      </dgm:t>
    </dgm:pt>
    <dgm:pt modelId="{E6D4ECF5-4C58-4838-9EBF-B3AC4C3F6929}">
      <dgm:prSet phldrT="[Text]"/>
      <dgm:spPr/>
      <dgm:t>
        <a:bodyPr/>
        <a:lstStyle/>
        <a:p>
          <a:r>
            <a:rPr lang="en-US" dirty="0" smtClean="0"/>
            <a:t>Pascal</a:t>
          </a:r>
          <a:endParaRPr lang="en-US" dirty="0"/>
        </a:p>
      </dgm:t>
    </dgm:pt>
    <dgm:pt modelId="{65F06C77-D76F-4E00-877B-2E3138381087}" type="parTrans" cxnId="{6606CA2C-66C9-4BFC-A1AD-8D5D92E1493C}">
      <dgm:prSet/>
      <dgm:spPr/>
      <dgm:t>
        <a:bodyPr/>
        <a:lstStyle/>
        <a:p>
          <a:endParaRPr lang="en-US"/>
        </a:p>
      </dgm:t>
    </dgm:pt>
    <dgm:pt modelId="{00B55BB2-0F8C-4B25-8B90-E77CE869E6C2}" type="sibTrans" cxnId="{6606CA2C-66C9-4BFC-A1AD-8D5D92E1493C}">
      <dgm:prSet/>
      <dgm:spPr/>
      <dgm:t>
        <a:bodyPr/>
        <a:lstStyle/>
        <a:p>
          <a:endParaRPr lang="en-US"/>
        </a:p>
      </dgm:t>
    </dgm:pt>
    <dgm:pt modelId="{D993809C-5734-45D2-86C6-FDF4F461682A}">
      <dgm:prSet phldrT="[Text]"/>
      <dgm:spPr/>
      <dgm:t>
        <a:bodyPr/>
        <a:lstStyle/>
        <a:p>
          <a:r>
            <a:rPr lang="en-US" dirty="0" smtClean="0"/>
            <a:t>PILOT</a:t>
          </a:r>
          <a:endParaRPr lang="en-US" dirty="0"/>
        </a:p>
      </dgm:t>
    </dgm:pt>
    <dgm:pt modelId="{77114DF0-A3D8-4885-9132-5DF59D5AF6A3}" type="parTrans" cxnId="{552B16FD-8034-404F-8A56-3EBCD0F88142}">
      <dgm:prSet/>
      <dgm:spPr/>
      <dgm:t>
        <a:bodyPr/>
        <a:lstStyle/>
        <a:p>
          <a:endParaRPr lang="en-US"/>
        </a:p>
      </dgm:t>
    </dgm:pt>
    <dgm:pt modelId="{3E51253E-20D7-47A6-8203-F36DA7BF11ED}" type="sibTrans" cxnId="{552B16FD-8034-404F-8A56-3EBCD0F88142}">
      <dgm:prSet/>
      <dgm:spPr/>
      <dgm:t>
        <a:bodyPr/>
        <a:lstStyle/>
        <a:p>
          <a:endParaRPr lang="en-US"/>
        </a:p>
      </dgm:t>
    </dgm:pt>
    <dgm:pt modelId="{23174B65-9555-4727-9BFF-2A7BB380B411}">
      <dgm:prSet phldrT="[Text]"/>
      <dgm:spPr/>
      <dgm:t>
        <a:bodyPr/>
        <a:lstStyle/>
        <a:p>
          <a:r>
            <a:rPr lang="en-US" dirty="0" smtClean="0"/>
            <a:t>PL/1</a:t>
          </a:r>
          <a:endParaRPr lang="en-US" dirty="0"/>
        </a:p>
      </dgm:t>
    </dgm:pt>
    <dgm:pt modelId="{95BD91AD-61F7-4313-9C14-3EA7691F8AB2}" type="parTrans" cxnId="{19961DEC-8487-4A25-B031-E32F1F177681}">
      <dgm:prSet/>
      <dgm:spPr/>
      <dgm:t>
        <a:bodyPr/>
        <a:lstStyle/>
        <a:p>
          <a:endParaRPr lang="en-US"/>
        </a:p>
      </dgm:t>
    </dgm:pt>
    <dgm:pt modelId="{3DEE6B13-4C0D-4857-9EC3-3BA993802446}" type="sibTrans" cxnId="{19961DEC-8487-4A25-B031-E32F1F177681}">
      <dgm:prSet/>
      <dgm:spPr/>
      <dgm:t>
        <a:bodyPr/>
        <a:lstStyle/>
        <a:p>
          <a:endParaRPr lang="en-US"/>
        </a:p>
      </dgm:t>
    </dgm:pt>
    <dgm:pt modelId="{FB263922-2711-4EDF-83FC-A3ECAE891670}">
      <dgm:prSet phldrT="[Text]"/>
      <dgm:spPr/>
      <dgm:t>
        <a:bodyPr/>
        <a:lstStyle/>
        <a:p>
          <a:r>
            <a:rPr lang="en-US" dirty="0" smtClean="0"/>
            <a:t>Prolog</a:t>
          </a:r>
          <a:endParaRPr lang="en-US" dirty="0"/>
        </a:p>
      </dgm:t>
    </dgm:pt>
    <dgm:pt modelId="{DD66E318-59CF-450C-BEE6-DE5C9F201C41}" type="parTrans" cxnId="{95327B00-0BF3-4358-B8B4-609C0309DB66}">
      <dgm:prSet/>
      <dgm:spPr/>
      <dgm:t>
        <a:bodyPr/>
        <a:lstStyle/>
        <a:p>
          <a:endParaRPr lang="en-US"/>
        </a:p>
      </dgm:t>
    </dgm:pt>
    <dgm:pt modelId="{EA2BD83F-7051-4255-9A2E-326477B0027D}" type="sibTrans" cxnId="{95327B00-0BF3-4358-B8B4-609C0309DB66}">
      <dgm:prSet/>
      <dgm:spPr/>
      <dgm:t>
        <a:bodyPr/>
        <a:lstStyle/>
        <a:p>
          <a:endParaRPr lang="en-US"/>
        </a:p>
      </dgm:t>
    </dgm:pt>
    <dgm:pt modelId="{A089F2D4-FF29-4C40-8911-51F9058D4730}">
      <dgm:prSet phldrT="[Text]"/>
      <dgm:spPr/>
      <dgm:t>
        <a:bodyPr/>
        <a:lstStyle/>
        <a:p>
          <a:r>
            <a:rPr lang="en-US" dirty="0" smtClean="0"/>
            <a:t>RPG</a:t>
          </a:r>
          <a:endParaRPr lang="en-US" dirty="0"/>
        </a:p>
      </dgm:t>
    </dgm:pt>
    <dgm:pt modelId="{BAB19E9C-4282-47FE-BF48-5DAFDB1AEC70}" type="parTrans" cxnId="{FEE812CB-1349-4BBE-BDC9-9A656946CBCC}">
      <dgm:prSet/>
      <dgm:spPr/>
      <dgm:t>
        <a:bodyPr/>
        <a:lstStyle/>
        <a:p>
          <a:endParaRPr lang="en-US"/>
        </a:p>
      </dgm:t>
    </dgm:pt>
    <dgm:pt modelId="{935C4D39-A95D-40B8-AA6F-05DAD53D6F8C}" type="sibTrans" cxnId="{FEE812CB-1349-4BBE-BDC9-9A656946CBCC}">
      <dgm:prSet/>
      <dgm:spPr/>
      <dgm:t>
        <a:bodyPr/>
        <a:lstStyle/>
        <a:p>
          <a:endParaRPr lang="en-US"/>
        </a:p>
      </dgm:t>
    </dgm:pt>
    <dgm:pt modelId="{C919261E-5F26-46D6-AD74-58DC1BA15386}">
      <dgm:prSet phldrT="[Text]"/>
      <dgm:spPr/>
      <dgm:t>
        <a:bodyPr/>
        <a:lstStyle/>
        <a:p>
          <a:r>
            <a:rPr lang="en-US" dirty="0" smtClean="0"/>
            <a:t>Smalltalk</a:t>
          </a:r>
          <a:endParaRPr lang="en-US" dirty="0"/>
        </a:p>
      </dgm:t>
    </dgm:pt>
    <dgm:pt modelId="{649A1CFE-E6F2-4754-94D0-18AB48D84CA2}" type="parTrans" cxnId="{05CF01D4-6720-43FB-A91F-96F181F39818}">
      <dgm:prSet/>
      <dgm:spPr/>
      <dgm:t>
        <a:bodyPr/>
        <a:lstStyle/>
        <a:p>
          <a:endParaRPr lang="en-US"/>
        </a:p>
      </dgm:t>
    </dgm:pt>
    <dgm:pt modelId="{F32C9C17-EC38-44DE-99DC-41DDD34087DB}" type="sibTrans" cxnId="{05CF01D4-6720-43FB-A91F-96F181F39818}">
      <dgm:prSet/>
      <dgm:spPr/>
      <dgm:t>
        <a:bodyPr/>
        <a:lstStyle/>
        <a:p>
          <a:endParaRPr lang="en-US"/>
        </a:p>
      </dgm:t>
    </dgm:pt>
    <dgm:pt modelId="{8ECACE8E-3253-4680-9126-1F44D68C9B51}" type="pres">
      <dgm:prSet presAssocID="{71496361-5BA3-40EC-B2AF-BE2EA5D4F8DD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1DC240-CF7A-453F-963C-F9CBC8AA1AE8}" type="pres">
      <dgm:prSet presAssocID="{85C5703E-1A0D-4B34-90D0-8F86F54EB13A}" presName="node" presStyleLbl="node1" presStyleIdx="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C6CBB-1043-4368-9FA9-5A34A4B9C50B}" type="pres">
      <dgm:prSet presAssocID="{DD5A4492-E8BD-4F82-AE46-ABA4F55F9BAB}" presName="sibTrans" presStyleCnt="0"/>
      <dgm:spPr/>
    </dgm:pt>
    <dgm:pt modelId="{20285700-B59D-4AA6-B5B9-E53E84E956E8}" type="pres">
      <dgm:prSet presAssocID="{D03E23D4-3CBC-4ED8-9D85-C724438B9F65}" presName="node" presStyleLbl="node1" presStyleIdx="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E6BFFE-D75E-4730-8A3C-816E1AA4A9EE}" type="pres">
      <dgm:prSet presAssocID="{C95BC823-6E56-4621-9D9E-F402DB5DC401}" presName="sibTrans" presStyleCnt="0"/>
      <dgm:spPr/>
    </dgm:pt>
    <dgm:pt modelId="{B810F7EF-3862-46F5-B43F-4DCCAD02B163}" type="pres">
      <dgm:prSet presAssocID="{EBE1AC58-4019-4275-8E8F-94C04ACF9F22}" presName="node" presStyleLbl="node1" presStyleIdx="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6FB0EA-CE4D-44C0-AAB6-FB7C562A2A27}" type="pres">
      <dgm:prSet presAssocID="{3E2395A3-B923-4E2C-A692-0FCB20AE9D0A}" presName="sibTrans" presStyleCnt="0"/>
      <dgm:spPr/>
    </dgm:pt>
    <dgm:pt modelId="{C85D08DD-0C7A-4C97-8D53-CACCEC1CC51E}" type="pres">
      <dgm:prSet presAssocID="{4F64D1A5-43B6-4E0A-ABEB-71AFD3476029}" presName="node" presStyleLbl="node1" presStyleIdx="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855414B-A7AE-459A-B6DB-E03A520C35A3}" type="pres">
      <dgm:prSet presAssocID="{1A4BEB98-F066-454F-9495-DC7E323E2516}" presName="sibTrans" presStyleCnt="0"/>
      <dgm:spPr/>
    </dgm:pt>
    <dgm:pt modelId="{E4E1348B-CA1B-461B-842F-6F98480359A2}" type="pres">
      <dgm:prSet presAssocID="{7B5FF37D-E5E2-4A34-A80C-61B1967D7ECA}" presName="node" presStyleLbl="node1" presStyleIdx="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3F2BCD8-3317-42B6-8849-92FD92C158A7}" type="pres">
      <dgm:prSet presAssocID="{46C3BEFE-0973-4D2C-8488-33F137146235}" presName="sibTrans" presStyleCnt="0"/>
      <dgm:spPr/>
    </dgm:pt>
    <dgm:pt modelId="{67DCF94A-4F55-40E0-B95D-56ED259BBC50}" type="pres">
      <dgm:prSet presAssocID="{2FBC68FE-E4E8-46B3-A049-C75F4B4A65E7}" presName="node" presStyleLbl="node1" presStyleIdx="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C2BEDE-D7D0-47E5-B6E8-20D5D99C05DC}" type="pres">
      <dgm:prSet presAssocID="{72613C00-A3C7-4D15-BA9A-9D3FE0B7ACE8}" presName="sibTrans" presStyleCnt="0"/>
      <dgm:spPr/>
    </dgm:pt>
    <dgm:pt modelId="{C235D6CA-FA39-4647-82B1-726E79DCCB7A}" type="pres">
      <dgm:prSet presAssocID="{51B3F77E-CC03-4CF1-84F4-5F9A49E659A2}" presName="node" presStyleLbl="node1" presStyleIdx="6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91C53B-675C-4257-AE1E-7C1A31352E87}" type="pres">
      <dgm:prSet presAssocID="{BA158981-9FD2-4B74-B282-B6F6458F0BA8}" presName="sibTrans" presStyleCnt="0"/>
      <dgm:spPr/>
    </dgm:pt>
    <dgm:pt modelId="{88B62DBC-9AFD-4B0D-843C-F6B77F0D3206}" type="pres">
      <dgm:prSet presAssocID="{4100546C-6512-49C1-B3E5-FB07234F7AC7}" presName="node" presStyleLbl="node1" presStyleIdx="7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E90D598-1112-4A06-B0D3-AFAB0B78F858}" type="pres">
      <dgm:prSet presAssocID="{72D0B686-48CD-466B-A1E9-465AF9096ACC}" presName="sibTrans" presStyleCnt="0"/>
      <dgm:spPr/>
    </dgm:pt>
    <dgm:pt modelId="{1A9F013B-E59A-423B-B121-92C46D619904}" type="pres">
      <dgm:prSet presAssocID="{B82080D6-C5A3-4CA1-993A-C161957BB789}" presName="node" presStyleLbl="node1" presStyleIdx="8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9406C2-BF73-4AF0-9E02-5F1DC3198A16}" type="pres">
      <dgm:prSet presAssocID="{F69231F0-2C22-4035-9488-2196B232C95C}" presName="sibTrans" presStyleCnt="0"/>
      <dgm:spPr/>
    </dgm:pt>
    <dgm:pt modelId="{8E951FD9-7B29-4EFE-B2E4-10FF5E4CDADE}" type="pres">
      <dgm:prSet presAssocID="{87E39564-A1D2-4262-88A8-EFD084A1915A}" presName="node" presStyleLbl="node1" presStyleIdx="9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C3CEE6-88B7-4EBB-A9F7-573DDC0C7B26}" type="pres">
      <dgm:prSet presAssocID="{B94EF6AE-480C-49F9-95A1-50F8857DDE73}" presName="sibTrans" presStyleCnt="0"/>
      <dgm:spPr/>
    </dgm:pt>
    <dgm:pt modelId="{D587CD1A-3C14-4F0B-A325-653C5CFED6F9}" type="pres">
      <dgm:prSet presAssocID="{E6D4ECF5-4C58-4838-9EBF-B3AC4C3F6929}" presName="node" presStyleLbl="node1" presStyleIdx="10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0BABF-0A4E-4E1F-A75B-6C4258B4B176}" type="pres">
      <dgm:prSet presAssocID="{00B55BB2-0F8C-4B25-8B90-E77CE869E6C2}" presName="sibTrans" presStyleCnt="0"/>
      <dgm:spPr/>
    </dgm:pt>
    <dgm:pt modelId="{30F1CAE6-BF0E-4AC6-9F33-C71B0C28881E}" type="pres">
      <dgm:prSet presAssocID="{D993809C-5734-45D2-86C6-FDF4F461682A}" presName="node" presStyleLbl="node1" presStyleIdx="11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6DF1B3-A113-4121-BCA1-A8C9732F192F}" type="pres">
      <dgm:prSet presAssocID="{3E51253E-20D7-47A6-8203-F36DA7BF11ED}" presName="sibTrans" presStyleCnt="0"/>
      <dgm:spPr/>
    </dgm:pt>
    <dgm:pt modelId="{9B335B8E-D378-4096-9EA7-35C14FBA8C3B}" type="pres">
      <dgm:prSet presAssocID="{23174B65-9555-4727-9BFF-2A7BB380B411}" presName="node" presStyleLbl="node1" presStyleIdx="12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2E25F4-AFA7-440E-A69F-890E71280A8A}" type="pres">
      <dgm:prSet presAssocID="{3DEE6B13-4C0D-4857-9EC3-3BA993802446}" presName="sibTrans" presStyleCnt="0"/>
      <dgm:spPr/>
    </dgm:pt>
    <dgm:pt modelId="{6EF11AE7-EEF6-4F24-AD7A-D33EE1445E6D}" type="pres">
      <dgm:prSet presAssocID="{FB263922-2711-4EDF-83FC-A3ECAE891670}" presName="node" presStyleLbl="node1" presStyleIdx="13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505B94-D9C9-4493-8C73-FE8914110AB9}" type="pres">
      <dgm:prSet presAssocID="{EA2BD83F-7051-4255-9A2E-326477B0027D}" presName="sibTrans" presStyleCnt="0"/>
      <dgm:spPr/>
    </dgm:pt>
    <dgm:pt modelId="{A6BA96F6-5FCE-44D8-8543-2F19E0DD45A8}" type="pres">
      <dgm:prSet presAssocID="{A089F2D4-FF29-4C40-8911-51F9058D4730}" presName="node" presStyleLbl="node1" presStyleIdx="14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BF35E5-EBC8-4510-8E63-7C9DED2DF5A0}" type="pres">
      <dgm:prSet presAssocID="{935C4D39-A95D-40B8-AA6F-05DAD53D6F8C}" presName="sibTrans" presStyleCnt="0"/>
      <dgm:spPr/>
    </dgm:pt>
    <dgm:pt modelId="{7D5CAF21-B8C2-4E7E-9188-742495C74472}" type="pres">
      <dgm:prSet presAssocID="{C919261E-5F26-46D6-AD74-58DC1BA15386}" presName="node" presStyleLbl="node1" presStyleIdx="15" presStyleCnt="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20F6190-8BA8-49F4-911A-208AA73C9AF1}" type="presOf" srcId="{A089F2D4-FF29-4C40-8911-51F9058D4730}" destId="{A6BA96F6-5FCE-44D8-8543-2F19E0DD45A8}" srcOrd="0" destOrd="0" presId="urn:microsoft.com/office/officeart/2005/8/layout/default"/>
    <dgm:cxn modelId="{585327EA-C24B-4E79-BD6C-DA0EE20B58D8}" srcId="{71496361-5BA3-40EC-B2AF-BE2EA5D4F8DD}" destId="{2FBC68FE-E4E8-46B3-A049-C75F4B4A65E7}" srcOrd="5" destOrd="0" parTransId="{F066E961-D7B0-4DB9-9713-9DF7542F99FB}" sibTransId="{72613C00-A3C7-4D15-BA9A-9D3FE0B7ACE8}"/>
    <dgm:cxn modelId="{FEE812CB-1349-4BBE-BDC9-9A656946CBCC}" srcId="{71496361-5BA3-40EC-B2AF-BE2EA5D4F8DD}" destId="{A089F2D4-FF29-4C40-8911-51F9058D4730}" srcOrd="14" destOrd="0" parTransId="{BAB19E9C-4282-47FE-BF48-5DAFDB1AEC70}" sibTransId="{935C4D39-A95D-40B8-AA6F-05DAD53D6F8C}"/>
    <dgm:cxn modelId="{F7EAFC9B-00A9-43DD-B0EF-5A3E98702A20}" srcId="{71496361-5BA3-40EC-B2AF-BE2EA5D4F8DD}" destId="{51B3F77E-CC03-4CF1-84F4-5F9A49E659A2}" srcOrd="6" destOrd="0" parTransId="{D34039F2-107B-4EB2-B235-F24810283246}" sibTransId="{BA158981-9FD2-4B74-B282-B6F6458F0BA8}"/>
    <dgm:cxn modelId="{4A88C96E-CA91-4E37-BF6E-1A5D8A1C4D7A}" type="presOf" srcId="{23174B65-9555-4727-9BFF-2A7BB380B411}" destId="{9B335B8E-D378-4096-9EA7-35C14FBA8C3B}" srcOrd="0" destOrd="0" presId="urn:microsoft.com/office/officeart/2005/8/layout/default"/>
    <dgm:cxn modelId="{20B85C93-F70B-4F87-8398-17B47E1625E2}" type="presOf" srcId="{4F64D1A5-43B6-4E0A-ABEB-71AFD3476029}" destId="{C85D08DD-0C7A-4C97-8D53-CACCEC1CC51E}" srcOrd="0" destOrd="0" presId="urn:microsoft.com/office/officeart/2005/8/layout/default"/>
    <dgm:cxn modelId="{E891BF89-4E09-420C-B570-1931A9FD7806}" type="presOf" srcId="{E6D4ECF5-4C58-4838-9EBF-B3AC4C3F6929}" destId="{D587CD1A-3C14-4F0B-A325-653C5CFED6F9}" srcOrd="0" destOrd="0" presId="urn:microsoft.com/office/officeart/2005/8/layout/default"/>
    <dgm:cxn modelId="{A6FA55D8-66B0-4385-BFBD-DF69547523B0}" type="presOf" srcId="{D03E23D4-3CBC-4ED8-9D85-C724438B9F65}" destId="{20285700-B59D-4AA6-B5B9-E53E84E956E8}" srcOrd="0" destOrd="0" presId="urn:microsoft.com/office/officeart/2005/8/layout/default"/>
    <dgm:cxn modelId="{F472E087-04B4-43CD-894C-8A36C07A1796}" srcId="{71496361-5BA3-40EC-B2AF-BE2EA5D4F8DD}" destId="{87E39564-A1D2-4262-88A8-EFD084A1915A}" srcOrd="9" destOrd="0" parTransId="{2939F5F5-7ED0-46C3-AFAD-41BA2345BADF}" sibTransId="{B94EF6AE-480C-49F9-95A1-50F8857DDE73}"/>
    <dgm:cxn modelId="{54590FE5-9507-4AA4-8832-471032F474DE}" srcId="{71496361-5BA3-40EC-B2AF-BE2EA5D4F8DD}" destId="{85C5703E-1A0D-4B34-90D0-8F86F54EB13A}" srcOrd="0" destOrd="0" parTransId="{2B8C81E4-ED41-4121-8C7A-0DA03DB4B03B}" sibTransId="{DD5A4492-E8BD-4F82-AE46-ABA4F55F9BAB}"/>
    <dgm:cxn modelId="{D16A2384-8639-4A8E-9ECB-68D1EDF442DF}" srcId="{71496361-5BA3-40EC-B2AF-BE2EA5D4F8DD}" destId="{EBE1AC58-4019-4275-8E8F-94C04ACF9F22}" srcOrd="2" destOrd="0" parTransId="{DA779DEE-948F-479D-92E8-9AD1D13DEC5B}" sibTransId="{3E2395A3-B923-4E2C-A692-0FCB20AE9D0A}"/>
    <dgm:cxn modelId="{E05110AB-4DB7-4B18-AFFF-6AAF4AAE9D33}" type="presOf" srcId="{4100546C-6512-49C1-B3E5-FB07234F7AC7}" destId="{88B62DBC-9AFD-4B0D-843C-F6B77F0D3206}" srcOrd="0" destOrd="0" presId="urn:microsoft.com/office/officeart/2005/8/layout/default"/>
    <dgm:cxn modelId="{B2902A94-1810-426D-AFAF-A240D8AEC90C}" type="presOf" srcId="{85C5703E-1A0D-4B34-90D0-8F86F54EB13A}" destId="{701DC240-CF7A-453F-963C-F9CBC8AA1AE8}" srcOrd="0" destOrd="0" presId="urn:microsoft.com/office/officeart/2005/8/layout/default"/>
    <dgm:cxn modelId="{B5F0F8AD-ADE6-4ADB-BE40-FEFD79804878}" type="presOf" srcId="{2FBC68FE-E4E8-46B3-A049-C75F4B4A65E7}" destId="{67DCF94A-4F55-40E0-B95D-56ED259BBC50}" srcOrd="0" destOrd="0" presId="urn:microsoft.com/office/officeart/2005/8/layout/default"/>
    <dgm:cxn modelId="{6606CA2C-66C9-4BFC-A1AD-8D5D92E1493C}" srcId="{71496361-5BA3-40EC-B2AF-BE2EA5D4F8DD}" destId="{E6D4ECF5-4C58-4838-9EBF-B3AC4C3F6929}" srcOrd="10" destOrd="0" parTransId="{65F06C77-D76F-4E00-877B-2E3138381087}" sibTransId="{00B55BB2-0F8C-4B25-8B90-E77CE869E6C2}"/>
    <dgm:cxn modelId="{78828DDF-5F3D-4211-ACDC-63206AB663F5}" type="presOf" srcId="{C919261E-5F26-46D6-AD74-58DC1BA15386}" destId="{7D5CAF21-B8C2-4E7E-9188-742495C74472}" srcOrd="0" destOrd="0" presId="urn:microsoft.com/office/officeart/2005/8/layout/default"/>
    <dgm:cxn modelId="{0E645130-9650-4D8D-9325-CE811E52CB8E}" type="presOf" srcId="{B82080D6-C5A3-4CA1-993A-C161957BB789}" destId="{1A9F013B-E59A-423B-B121-92C46D619904}" srcOrd="0" destOrd="0" presId="urn:microsoft.com/office/officeart/2005/8/layout/default"/>
    <dgm:cxn modelId="{2804015B-B668-4B0A-9693-CEC7EA5FEEC2}" type="presOf" srcId="{7B5FF37D-E5E2-4A34-A80C-61B1967D7ECA}" destId="{E4E1348B-CA1B-461B-842F-6F98480359A2}" srcOrd="0" destOrd="0" presId="urn:microsoft.com/office/officeart/2005/8/layout/default"/>
    <dgm:cxn modelId="{61AF0810-BB5A-4198-BC07-DE309FBA92E5}" srcId="{71496361-5BA3-40EC-B2AF-BE2EA5D4F8DD}" destId="{B82080D6-C5A3-4CA1-993A-C161957BB789}" srcOrd="8" destOrd="0" parTransId="{B582CC8C-1B72-4165-A785-D22F69614F10}" sibTransId="{F69231F0-2C22-4035-9488-2196B232C95C}"/>
    <dgm:cxn modelId="{33F860B7-FBBE-43CB-ABB9-B4A7CB467154}" type="presOf" srcId="{87E39564-A1D2-4262-88A8-EFD084A1915A}" destId="{8E951FD9-7B29-4EFE-B2E4-10FF5E4CDADE}" srcOrd="0" destOrd="0" presId="urn:microsoft.com/office/officeart/2005/8/layout/default"/>
    <dgm:cxn modelId="{95327B00-0BF3-4358-B8B4-609C0309DB66}" srcId="{71496361-5BA3-40EC-B2AF-BE2EA5D4F8DD}" destId="{FB263922-2711-4EDF-83FC-A3ECAE891670}" srcOrd="13" destOrd="0" parTransId="{DD66E318-59CF-450C-BEE6-DE5C9F201C41}" sibTransId="{EA2BD83F-7051-4255-9A2E-326477B0027D}"/>
    <dgm:cxn modelId="{16982383-5809-4171-808B-66D61A2F9561}" srcId="{71496361-5BA3-40EC-B2AF-BE2EA5D4F8DD}" destId="{7B5FF37D-E5E2-4A34-A80C-61B1967D7ECA}" srcOrd="4" destOrd="0" parTransId="{DE8205D9-A9D6-4FFC-A6FF-2D4291E8F125}" sibTransId="{46C3BEFE-0973-4D2C-8488-33F137146235}"/>
    <dgm:cxn modelId="{82DADE62-0DD4-4679-94BF-93DBC4C2EA00}" type="presOf" srcId="{D993809C-5734-45D2-86C6-FDF4F461682A}" destId="{30F1CAE6-BF0E-4AC6-9F33-C71B0C28881E}" srcOrd="0" destOrd="0" presId="urn:microsoft.com/office/officeart/2005/8/layout/default"/>
    <dgm:cxn modelId="{A8619613-22D1-4E17-BAD4-25AB4D790262}" srcId="{71496361-5BA3-40EC-B2AF-BE2EA5D4F8DD}" destId="{D03E23D4-3CBC-4ED8-9D85-C724438B9F65}" srcOrd="1" destOrd="0" parTransId="{1B509E3C-A582-4B56-AAE0-C7CD9A0E5B8F}" sibTransId="{C95BC823-6E56-4621-9D9E-F402DB5DC401}"/>
    <dgm:cxn modelId="{7F27F248-64E6-44F6-9158-C73602AFF884}" srcId="{71496361-5BA3-40EC-B2AF-BE2EA5D4F8DD}" destId="{4F64D1A5-43B6-4E0A-ABEB-71AFD3476029}" srcOrd="3" destOrd="0" parTransId="{6A6814D4-8EE2-4B58-BCEF-6A75DC488B23}" sibTransId="{1A4BEB98-F066-454F-9495-DC7E323E2516}"/>
    <dgm:cxn modelId="{B292A7A3-B9F6-404E-8FB4-E1F04AB7C66E}" type="presOf" srcId="{51B3F77E-CC03-4CF1-84F4-5F9A49E659A2}" destId="{C235D6CA-FA39-4647-82B1-726E79DCCB7A}" srcOrd="0" destOrd="0" presId="urn:microsoft.com/office/officeart/2005/8/layout/default"/>
    <dgm:cxn modelId="{906502BB-3D76-403F-A89C-C3A99ED2B23D}" srcId="{71496361-5BA3-40EC-B2AF-BE2EA5D4F8DD}" destId="{4100546C-6512-49C1-B3E5-FB07234F7AC7}" srcOrd="7" destOrd="0" parTransId="{CCF9D517-8CE7-4B16-9379-ED68C236E540}" sibTransId="{72D0B686-48CD-466B-A1E9-465AF9096ACC}"/>
    <dgm:cxn modelId="{723C704B-355C-4189-9A0B-356C4BC421B9}" type="presOf" srcId="{71496361-5BA3-40EC-B2AF-BE2EA5D4F8DD}" destId="{8ECACE8E-3253-4680-9126-1F44D68C9B51}" srcOrd="0" destOrd="0" presId="urn:microsoft.com/office/officeart/2005/8/layout/default"/>
    <dgm:cxn modelId="{A3961A54-C13C-4360-A3DA-B0E63F47DD0A}" type="presOf" srcId="{FB263922-2711-4EDF-83FC-A3ECAE891670}" destId="{6EF11AE7-EEF6-4F24-AD7A-D33EE1445E6D}" srcOrd="0" destOrd="0" presId="urn:microsoft.com/office/officeart/2005/8/layout/default"/>
    <dgm:cxn modelId="{552B16FD-8034-404F-8A56-3EBCD0F88142}" srcId="{71496361-5BA3-40EC-B2AF-BE2EA5D4F8DD}" destId="{D993809C-5734-45D2-86C6-FDF4F461682A}" srcOrd="11" destOrd="0" parTransId="{77114DF0-A3D8-4885-9132-5DF59D5AF6A3}" sibTransId="{3E51253E-20D7-47A6-8203-F36DA7BF11ED}"/>
    <dgm:cxn modelId="{05CF01D4-6720-43FB-A91F-96F181F39818}" srcId="{71496361-5BA3-40EC-B2AF-BE2EA5D4F8DD}" destId="{C919261E-5F26-46D6-AD74-58DC1BA15386}" srcOrd="15" destOrd="0" parTransId="{649A1CFE-E6F2-4754-94D0-18AB48D84CA2}" sibTransId="{F32C9C17-EC38-44DE-99DC-41DDD34087DB}"/>
    <dgm:cxn modelId="{19961DEC-8487-4A25-B031-E32F1F177681}" srcId="{71496361-5BA3-40EC-B2AF-BE2EA5D4F8DD}" destId="{23174B65-9555-4727-9BFF-2A7BB380B411}" srcOrd="12" destOrd="0" parTransId="{95BD91AD-61F7-4313-9C14-3EA7691F8AB2}" sibTransId="{3DEE6B13-4C0D-4857-9EC3-3BA993802446}"/>
    <dgm:cxn modelId="{64BF2550-49E6-4F9C-BFF7-6C0DF4311A43}" type="presOf" srcId="{EBE1AC58-4019-4275-8E8F-94C04ACF9F22}" destId="{B810F7EF-3862-46F5-B43F-4DCCAD02B163}" srcOrd="0" destOrd="0" presId="urn:microsoft.com/office/officeart/2005/8/layout/default"/>
    <dgm:cxn modelId="{44C0AE9C-EAC0-44B6-8522-CE3B2A503FFB}" type="presParOf" srcId="{8ECACE8E-3253-4680-9126-1F44D68C9B51}" destId="{701DC240-CF7A-453F-963C-F9CBC8AA1AE8}" srcOrd="0" destOrd="0" presId="urn:microsoft.com/office/officeart/2005/8/layout/default"/>
    <dgm:cxn modelId="{3E039466-D674-4661-9D50-5866EA07C62C}" type="presParOf" srcId="{8ECACE8E-3253-4680-9126-1F44D68C9B51}" destId="{71BC6CBB-1043-4368-9FA9-5A34A4B9C50B}" srcOrd="1" destOrd="0" presId="urn:microsoft.com/office/officeart/2005/8/layout/default"/>
    <dgm:cxn modelId="{D7A10163-91E4-4F81-BE69-AD1A08ECBCBC}" type="presParOf" srcId="{8ECACE8E-3253-4680-9126-1F44D68C9B51}" destId="{20285700-B59D-4AA6-B5B9-E53E84E956E8}" srcOrd="2" destOrd="0" presId="urn:microsoft.com/office/officeart/2005/8/layout/default"/>
    <dgm:cxn modelId="{3B21A0F4-4BD2-4A3F-89E9-095C0FDAF737}" type="presParOf" srcId="{8ECACE8E-3253-4680-9126-1F44D68C9B51}" destId="{5DE6BFFE-D75E-4730-8A3C-816E1AA4A9EE}" srcOrd="3" destOrd="0" presId="urn:microsoft.com/office/officeart/2005/8/layout/default"/>
    <dgm:cxn modelId="{4C8DEFD3-D78A-43C6-84A5-83D7C8B00E93}" type="presParOf" srcId="{8ECACE8E-3253-4680-9126-1F44D68C9B51}" destId="{B810F7EF-3862-46F5-B43F-4DCCAD02B163}" srcOrd="4" destOrd="0" presId="urn:microsoft.com/office/officeart/2005/8/layout/default"/>
    <dgm:cxn modelId="{4CE48B95-5AEE-4AA1-A756-0548FB7B0276}" type="presParOf" srcId="{8ECACE8E-3253-4680-9126-1F44D68C9B51}" destId="{FB6FB0EA-CE4D-44C0-AAB6-FB7C562A2A27}" srcOrd="5" destOrd="0" presId="urn:microsoft.com/office/officeart/2005/8/layout/default"/>
    <dgm:cxn modelId="{A8E67BBA-F18D-4C21-A5E5-9264E7B9A95E}" type="presParOf" srcId="{8ECACE8E-3253-4680-9126-1F44D68C9B51}" destId="{C85D08DD-0C7A-4C97-8D53-CACCEC1CC51E}" srcOrd="6" destOrd="0" presId="urn:microsoft.com/office/officeart/2005/8/layout/default"/>
    <dgm:cxn modelId="{994D74E8-6EF7-46DB-AAAC-2235CD748E48}" type="presParOf" srcId="{8ECACE8E-3253-4680-9126-1F44D68C9B51}" destId="{C855414B-A7AE-459A-B6DB-E03A520C35A3}" srcOrd="7" destOrd="0" presId="urn:microsoft.com/office/officeart/2005/8/layout/default"/>
    <dgm:cxn modelId="{05AA9EEC-9CD5-4D70-A536-7FADD8CE9ADF}" type="presParOf" srcId="{8ECACE8E-3253-4680-9126-1F44D68C9B51}" destId="{E4E1348B-CA1B-461B-842F-6F98480359A2}" srcOrd="8" destOrd="0" presId="urn:microsoft.com/office/officeart/2005/8/layout/default"/>
    <dgm:cxn modelId="{A7F3D4CA-491B-4796-B89F-BD843597AEF6}" type="presParOf" srcId="{8ECACE8E-3253-4680-9126-1F44D68C9B51}" destId="{D3F2BCD8-3317-42B6-8849-92FD92C158A7}" srcOrd="9" destOrd="0" presId="urn:microsoft.com/office/officeart/2005/8/layout/default"/>
    <dgm:cxn modelId="{644A624E-D7AF-47FE-97A0-7F8D485E8DD8}" type="presParOf" srcId="{8ECACE8E-3253-4680-9126-1F44D68C9B51}" destId="{67DCF94A-4F55-40E0-B95D-56ED259BBC50}" srcOrd="10" destOrd="0" presId="urn:microsoft.com/office/officeart/2005/8/layout/default"/>
    <dgm:cxn modelId="{DD0DC6F8-F115-4987-8A60-A4664F950647}" type="presParOf" srcId="{8ECACE8E-3253-4680-9126-1F44D68C9B51}" destId="{5BC2BEDE-D7D0-47E5-B6E8-20D5D99C05DC}" srcOrd="11" destOrd="0" presId="urn:microsoft.com/office/officeart/2005/8/layout/default"/>
    <dgm:cxn modelId="{6D0470F2-8076-4633-9AFA-B2FEEEC9472B}" type="presParOf" srcId="{8ECACE8E-3253-4680-9126-1F44D68C9B51}" destId="{C235D6CA-FA39-4647-82B1-726E79DCCB7A}" srcOrd="12" destOrd="0" presId="urn:microsoft.com/office/officeart/2005/8/layout/default"/>
    <dgm:cxn modelId="{E3B5A449-5ED6-4835-8624-D8B9C268CC3A}" type="presParOf" srcId="{8ECACE8E-3253-4680-9126-1F44D68C9B51}" destId="{5191C53B-675C-4257-AE1E-7C1A31352E87}" srcOrd="13" destOrd="0" presId="urn:microsoft.com/office/officeart/2005/8/layout/default"/>
    <dgm:cxn modelId="{BCE5A029-C8DF-47D1-B8F0-05EC92CA8070}" type="presParOf" srcId="{8ECACE8E-3253-4680-9126-1F44D68C9B51}" destId="{88B62DBC-9AFD-4B0D-843C-F6B77F0D3206}" srcOrd="14" destOrd="0" presId="urn:microsoft.com/office/officeart/2005/8/layout/default"/>
    <dgm:cxn modelId="{FA18B87B-2C0B-42C9-A35B-E49113ECEC44}" type="presParOf" srcId="{8ECACE8E-3253-4680-9126-1F44D68C9B51}" destId="{3E90D598-1112-4A06-B0D3-AFAB0B78F858}" srcOrd="15" destOrd="0" presId="urn:microsoft.com/office/officeart/2005/8/layout/default"/>
    <dgm:cxn modelId="{5BFA52DE-D17F-4067-AF09-58A4BD5872B3}" type="presParOf" srcId="{8ECACE8E-3253-4680-9126-1F44D68C9B51}" destId="{1A9F013B-E59A-423B-B121-92C46D619904}" srcOrd="16" destOrd="0" presId="urn:microsoft.com/office/officeart/2005/8/layout/default"/>
    <dgm:cxn modelId="{BD3DC6E0-456B-4822-997E-754DED6384F9}" type="presParOf" srcId="{8ECACE8E-3253-4680-9126-1F44D68C9B51}" destId="{5C9406C2-BF73-4AF0-9E02-5F1DC3198A16}" srcOrd="17" destOrd="0" presId="urn:microsoft.com/office/officeart/2005/8/layout/default"/>
    <dgm:cxn modelId="{2B77A209-D448-44B7-87D0-5011DC4D8030}" type="presParOf" srcId="{8ECACE8E-3253-4680-9126-1F44D68C9B51}" destId="{8E951FD9-7B29-4EFE-B2E4-10FF5E4CDADE}" srcOrd="18" destOrd="0" presId="urn:microsoft.com/office/officeart/2005/8/layout/default"/>
    <dgm:cxn modelId="{2AA15EAF-9C3A-40F4-BE54-86347893F7D5}" type="presParOf" srcId="{8ECACE8E-3253-4680-9126-1F44D68C9B51}" destId="{C6C3CEE6-88B7-4EBB-A9F7-573DDC0C7B26}" srcOrd="19" destOrd="0" presId="urn:microsoft.com/office/officeart/2005/8/layout/default"/>
    <dgm:cxn modelId="{19787C70-3571-4F49-B4C1-CDA9BCED395C}" type="presParOf" srcId="{8ECACE8E-3253-4680-9126-1F44D68C9B51}" destId="{D587CD1A-3C14-4F0B-A325-653C5CFED6F9}" srcOrd="20" destOrd="0" presId="urn:microsoft.com/office/officeart/2005/8/layout/default"/>
    <dgm:cxn modelId="{9ED7AAAF-EB73-445A-9BA2-2CD817FEE8DC}" type="presParOf" srcId="{8ECACE8E-3253-4680-9126-1F44D68C9B51}" destId="{14A0BABF-0A4E-4E1F-A75B-6C4258B4B176}" srcOrd="21" destOrd="0" presId="urn:microsoft.com/office/officeart/2005/8/layout/default"/>
    <dgm:cxn modelId="{A1E575CB-8627-4997-9BEB-E3998200F38B}" type="presParOf" srcId="{8ECACE8E-3253-4680-9126-1F44D68C9B51}" destId="{30F1CAE6-BF0E-4AC6-9F33-C71B0C28881E}" srcOrd="22" destOrd="0" presId="urn:microsoft.com/office/officeart/2005/8/layout/default"/>
    <dgm:cxn modelId="{1EEA43E7-F70D-48EC-8961-4A9EFBF7B8C0}" type="presParOf" srcId="{8ECACE8E-3253-4680-9126-1F44D68C9B51}" destId="{DA6DF1B3-A113-4121-BCA1-A8C9732F192F}" srcOrd="23" destOrd="0" presId="urn:microsoft.com/office/officeart/2005/8/layout/default"/>
    <dgm:cxn modelId="{2AFA95DB-D0AF-42F3-89BA-AE32BEA0A382}" type="presParOf" srcId="{8ECACE8E-3253-4680-9126-1F44D68C9B51}" destId="{9B335B8E-D378-4096-9EA7-35C14FBA8C3B}" srcOrd="24" destOrd="0" presId="urn:microsoft.com/office/officeart/2005/8/layout/default"/>
    <dgm:cxn modelId="{06F5F1D8-EB33-457A-AADC-209F426D18F6}" type="presParOf" srcId="{8ECACE8E-3253-4680-9126-1F44D68C9B51}" destId="{422E25F4-AFA7-440E-A69F-890E71280A8A}" srcOrd="25" destOrd="0" presId="urn:microsoft.com/office/officeart/2005/8/layout/default"/>
    <dgm:cxn modelId="{26E25755-CD31-4000-816A-04974A7445E2}" type="presParOf" srcId="{8ECACE8E-3253-4680-9126-1F44D68C9B51}" destId="{6EF11AE7-EEF6-4F24-AD7A-D33EE1445E6D}" srcOrd="26" destOrd="0" presId="urn:microsoft.com/office/officeart/2005/8/layout/default"/>
    <dgm:cxn modelId="{645737A5-6AAA-4B11-9327-B91CCA7C9271}" type="presParOf" srcId="{8ECACE8E-3253-4680-9126-1F44D68C9B51}" destId="{75505B94-D9C9-4493-8C73-FE8914110AB9}" srcOrd="27" destOrd="0" presId="urn:microsoft.com/office/officeart/2005/8/layout/default"/>
    <dgm:cxn modelId="{61957317-3ED6-4CF7-950C-59566CE1732E}" type="presParOf" srcId="{8ECACE8E-3253-4680-9126-1F44D68C9B51}" destId="{A6BA96F6-5FCE-44D8-8543-2F19E0DD45A8}" srcOrd="28" destOrd="0" presId="urn:microsoft.com/office/officeart/2005/8/layout/default"/>
    <dgm:cxn modelId="{1F75FB74-5DBA-4DFF-8EEC-1C1076CD0F81}" type="presParOf" srcId="{8ECACE8E-3253-4680-9126-1F44D68C9B51}" destId="{CFBF35E5-EBC8-4510-8E63-7C9DED2DF5A0}" srcOrd="29" destOrd="0" presId="urn:microsoft.com/office/officeart/2005/8/layout/default"/>
    <dgm:cxn modelId="{F8F21743-2398-4939-95AA-9BC84FE49CCA}" type="presParOf" srcId="{8ECACE8E-3253-4680-9126-1F44D68C9B51}" destId="{7D5CAF21-B8C2-4E7E-9188-742495C74472}" srcOrd="30" destOrd="0" presId="urn:microsoft.com/office/officeart/2005/8/layout/default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35A8539-2A9B-40F6-B8D0-B1688D5A6739}" type="doc">
      <dgm:prSet loTypeId="urn:microsoft.com/office/officeart/2005/8/layout/default" loCatId="list" qsTypeId="urn:microsoft.com/office/officeart/2005/8/quickstyle/3d1" qsCatId="3D" csTypeId="urn:microsoft.com/office/officeart/2005/8/colors/accent4_3" csCatId="accent4" phldr="1"/>
      <dgm:spPr/>
      <dgm:t>
        <a:bodyPr/>
        <a:lstStyle/>
        <a:p>
          <a:endParaRPr lang="en-US"/>
        </a:p>
      </dgm:t>
    </dgm:pt>
    <dgm:pt modelId="{1ED87EBD-62F9-4F0A-A067-00E4BDA5D4C9}">
      <dgm:prSet phldrT="[Text]"/>
      <dgm:spPr/>
      <dgm:t>
        <a:bodyPr/>
        <a:lstStyle/>
        <a:p>
          <a:r>
            <a:rPr lang="en-US" b="1" dirty="0" smtClean="0"/>
            <a:t>Scripts</a:t>
          </a:r>
          <a:endParaRPr lang="en-US" b="1" dirty="0"/>
        </a:p>
      </dgm:t>
    </dgm:pt>
    <dgm:pt modelId="{6311D461-1D94-4179-8AF3-92AC73EE5A85}" type="parTrans" cxnId="{9C8539CB-0010-4F51-9187-2FC4B22084A1}">
      <dgm:prSet/>
      <dgm:spPr/>
      <dgm:t>
        <a:bodyPr/>
        <a:lstStyle/>
        <a:p>
          <a:endParaRPr lang="en-US"/>
        </a:p>
      </dgm:t>
    </dgm:pt>
    <dgm:pt modelId="{ED54CF75-8535-4922-A2AC-6115B4493C27}" type="sibTrans" cxnId="{9C8539CB-0010-4F51-9187-2FC4B22084A1}">
      <dgm:prSet/>
      <dgm:spPr/>
      <dgm:t>
        <a:bodyPr/>
        <a:lstStyle/>
        <a:p>
          <a:endParaRPr lang="en-US"/>
        </a:p>
      </dgm:t>
    </dgm:pt>
    <dgm:pt modelId="{F61EB5D1-265E-4989-84B4-F6C17C61F3D6}">
      <dgm:prSet phldrT="[Text]"/>
      <dgm:spPr/>
      <dgm:t>
        <a:bodyPr/>
        <a:lstStyle/>
        <a:p>
          <a:r>
            <a:rPr lang="en-US" b="1" dirty="0" smtClean="0"/>
            <a:t>Applets</a:t>
          </a:r>
          <a:endParaRPr lang="en-US" b="1" dirty="0"/>
        </a:p>
      </dgm:t>
    </dgm:pt>
    <dgm:pt modelId="{1D32CFA3-2D00-49D1-966F-FB29CD2732FF}" type="parTrans" cxnId="{DEC42D1F-F7AB-4EFC-87B1-BF158841B515}">
      <dgm:prSet/>
      <dgm:spPr/>
      <dgm:t>
        <a:bodyPr/>
        <a:lstStyle/>
        <a:p>
          <a:endParaRPr lang="en-US"/>
        </a:p>
      </dgm:t>
    </dgm:pt>
    <dgm:pt modelId="{BABD74A8-5891-480D-87A3-FFF7FF20288C}" type="sibTrans" cxnId="{DEC42D1F-F7AB-4EFC-87B1-BF158841B515}">
      <dgm:prSet/>
      <dgm:spPr/>
      <dgm:t>
        <a:bodyPr/>
        <a:lstStyle/>
        <a:p>
          <a:endParaRPr lang="en-US"/>
        </a:p>
      </dgm:t>
    </dgm:pt>
    <dgm:pt modelId="{9413C948-BB4A-413C-9239-61CD9751E9E4}">
      <dgm:prSet phldrT="[Text]"/>
      <dgm:spPr/>
      <dgm:t>
        <a:bodyPr/>
        <a:lstStyle/>
        <a:p>
          <a:r>
            <a:rPr lang="en-US" b="1" dirty="0" err="1" smtClean="0"/>
            <a:t>Servlets</a:t>
          </a:r>
          <a:endParaRPr lang="en-US" b="1" dirty="0"/>
        </a:p>
      </dgm:t>
    </dgm:pt>
    <dgm:pt modelId="{58BD0CC2-35D2-4A47-ABEB-C93AAC588D42}" type="parTrans" cxnId="{4E1C54FE-B2D5-42BF-A5D1-01C5DDFDE7D4}">
      <dgm:prSet/>
      <dgm:spPr/>
      <dgm:t>
        <a:bodyPr/>
        <a:lstStyle/>
        <a:p>
          <a:endParaRPr lang="en-US"/>
        </a:p>
      </dgm:t>
    </dgm:pt>
    <dgm:pt modelId="{2D4B0FB5-1C2B-480A-8ED7-57E75CEA3D38}" type="sibTrans" cxnId="{4E1C54FE-B2D5-42BF-A5D1-01C5DDFDE7D4}">
      <dgm:prSet/>
      <dgm:spPr/>
      <dgm:t>
        <a:bodyPr/>
        <a:lstStyle/>
        <a:p>
          <a:endParaRPr lang="en-US"/>
        </a:p>
      </dgm:t>
    </dgm:pt>
    <dgm:pt modelId="{5B1040C1-45AE-46E4-96FE-1BBC1880CC9C}">
      <dgm:prSet phldrT="[Text]"/>
      <dgm:spPr/>
      <dgm:t>
        <a:bodyPr/>
        <a:lstStyle/>
        <a:p>
          <a:r>
            <a:rPr lang="en-US" b="1" dirty="0" smtClean="0"/>
            <a:t>ActiveX controls</a:t>
          </a:r>
          <a:endParaRPr lang="en-US" b="1" dirty="0"/>
        </a:p>
      </dgm:t>
    </dgm:pt>
    <dgm:pt modelId="{B53E9930-8899-4DC0-B26C-B75E506D0095}" type="parTrans" cxnId="{A594178D-BD2B-44A9-97FB-42EC65EB581B}">
      <dgm:prSet/>
      <dgm:spPr/>
      <dgm:t>
        <a:bodyPr/>
        <a:lstStyle/>
        <a:p>
          <a:endParaRPr lang="en-US"/>
        </a:p>
      </dgm:t>
    </dgm:pt>
    <dgm:pt modelId="{2914E629-9755-4902-85A9-1E36B124D843}" type="sibTrans" cxnId="{A594178D-BD2B-44A9-97FB-42EC65EB581B}">
      <dgm:prSet/>
      <dgm:spPr/>
      <dgm:t>
        <a:bodyPr/>
        <a:lstStyle/>
        <a:p>
          <a:endParaRPr lang="en-US"/>
        </a:p>
      </dgm:t>
    </dgm:pt>
    <dgm:pt modelId="{2BB64469-11CD-47A3-AEF4-DAD6FAB96730}" type="pres">
      <dgm:prSet presAssocID="{435A8539-2A9B-40F6-B8D0-B1688D5A673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7422D01-7445-4347-9CF2-4D65999DCD19}" type="pres">
      <dgm:prSet presAssocID="{1ED87EBD-62F9-4F0A-A067-00E4BDA5D4C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6954E2-B064-4818-976B-3DF89622B3C8}" type="pres">
      <dgm:prSet presAssocID="{ED54CF75-8535-4922-A2AC-6115B4493C27}" presName="sibTrans" presStyleCnt="0"/>
      <dgm:spPr/>
    </dgm:pt>
    <dgm:pt modelId="{56279DF2-E977-4F4B-B6FC-5C0D7AE53497}" type="pres">
      <dgm:prSet presAssocID="{F61EB5D1-265E-4989-84B4-F6C17C61F3D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D32FCE-EE28-4871-84D3-51F193288880}" type="pres">
      <dgm:prSet presAssocID="{BABD74A8-5891-480D-87A3-FFF7FF20288C}" presName="sibTrans" presStyleCnt="0"/>
      <dgm:spPr/>
    </dgm:pt>
    <dgm:pt modelId="{CA49EC0F-04C8-4C34-92A8-62B6CEE38178}" type="pres">
      <dgm:prSet presAssocID="{9413C948-BB4A-413C-9239-61CD9751E9E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3F279B-79E7-4FE0-B7CC-1AE9EAFBAE2F}" type="pres">
      <dgm:prSet presAssocID="{2D4B0FB5-1C2B-480A-8ED7-57E75CEA3D38}" presName="sibTrans" presStyleCnt="0"/>
      <dgm:spPr/>
    </dgm:pt>
    <dgm:pt modelId="{50D87E82-0FD6-4713-AD32-1D38A5B11220}" type="pres">
      <dgm:prSet presAssocID="{5B1040C1-45AE-46E4-96FE-1BBC1880CC9C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1DE3C99-8670-4458-A98A-06CE647DC326}" type="presOf" srcId="{F61EB5D1-265E-4989-84B4-F6C17C61F3D6}" destId="{56279DF2-E977-4F4B-B6FC-5C0D7AE53497}" srcOrd="0" destOrd="0" presId="urn:microsoft.com/office/officeart/2005/8/layout/default"/>
    <dgm:cxn modelId="{729543C5-6839-4691-85D5-E08927C00315}" type="presOf" srcId="{9413C948-BB4A-413C-9239-61CD9751E9E4}" destId="{CA49EC0F-04C8-4C34-92A8-62B6CEE38178}" srcOrd="0" destOrd="0" presId="urn:microsoft.com/office/officeart/2005/8/layout/default"/>
    <dgm:cxn modelId="{9C8539CB-0010-4F51-9187-2FC4B22084A1}" srcId="{435A8539-2A9B-40F6-B8D0-B1688D5A6739}" destId="{1ED87EBD-62F9-4F0A-A067-00E4BDA5D4C9}" srcOrd="0" destOrd="0" parTransId="{6311D461-1D94-4179-8AF3-92AC73EE5A85}" sibTransId="{ED54CF75-8535-4922-A2AC-6115B4493C27}"/>
    <dgm:cxn modelId="{4E1C54FE-B2D5-42BF-A5D1-01C5DDFDE7D4}" srcId="{435A8539-2A9B-40F6-B8D0-B1688D5A6739}" destId="{9413C948-BB4A-413C-9239-61CD9751E9E4}" srcOrd="2" destOrd="0" parTransId="{58BD0CC2-35D2-4A47-ABEB-C93AAC588D42}" sibTransId="{2D4B0FB5-1C2B-480A-8ED7-57E75CEA3D38}"/>
    <dgm:cxn modelId="{DEC42D1F-F7AB-4EFC-87B1-BF158841B515}" srcId="{435A8539-2A9B-40F6-B8D0-B1688D5A6739}" destId="{F61EB5D1-265E-4989-84B4-F6C17C61F3D6}" srcOrd="1" destOrd="0" parTransId="{1D32CFA3-2D00-49D1-966F-FB29CD2732FF}" sibTransId="{BABD74A8-5891-480D-87A3-FFF7FF20288C}"/>
    <dgm:cxn modelId="{DC63AFCA-E89E-467E-A80D-80C4C88D1B54}" type="presOf" srcId="{435A8539-2A9B-40F6-B8D0-B1688D5A6739}" destId="{2BB64469-11CD-47A3-AEF4-DAD6FAB96730}" srcOrd="0" destOrd="0" presId="urn:microsoft.com/office/officeart/2005/8/layout/default"/>
    <dgm:cxn modelId="{A594178D-BD2B-44A9-97FB-42EC65EB581B}" srcId="{435A8539-2A9B-40F6-B8D0-B1688D5A6739}" destId="{5B1040C1-45AE-46E4-96FE-1BBC1880CC9C}" srcOrd="3" destOrd="0" parTransId="{B53E9930-8899-4DC0-B26C-B75E506D0095}" sibTransId="{2914E629-9755-4902-85A9-1E36B124D843}"/>
    <dgm:cxn modelId="{7C444CCB-ACE5-4C25-894D-CFA8908BC4A3}" type="presOf" srcId="{1ED87EBD-62F9-4F0A-A067-00E4BDA5D4C9}" destId="{97422D01-7445-4347-9CF2-4D65999DCD19}" srcOrd="0" destOrd="0" presId="urn:microsoft.com/office/officeart/2005/8/layout/default"/>
    <dgm:cxn modelId="{394676D4-B5AC-4256-9A50-5E4CF06C48C7}" type="presOf" srcId="{5B1040C1-45AE-46E4-96FE-1BBC1880CC9C}" destId="{50D87E82-0FD6-4713-AD32-1D38A5B11220}" srcOrd="0" destOrd="0" presId="urn:microsoft.com/office/officeart/2005/8/layout/default"/>
    <dgm:cxn modelId="{ED683E50-820B-4783-B6E5-E52C4570BD08}" type="presParOf" srcId="{2BB64469-11CD-47A3-AEF4-DAD6FAB96730}" destId="{97422D01-7445-4347-9CF2-4D65999DCD19}" srcOrd="0" destOrd="0" presId="urn:microsoft.com/office/officeart/2005/8/layout/default"/>
    <dgm:cxn modelId="{1004BDDB-D8F7-4FB0-A787-F9AD8B5F5F81}" type="presParOf" srcId="{2BB64469-11CD-47A3-AEF4-DAD6FAB96730}" destId="{2E6954E2-B064-4818-976B-3DF89622B3C8}" srcOrd="1" destOrd="0" presId="urn:microsoft.com/office/officeart/2005/8/layout/default"/>
    <dgm:cxn modelId="{2E683B52-5CAD-4A06-AA2F-1C6F99D7F168}" type="presParOf" srcId="{2BB64469-11CD-47A3-AEF4-DAD6FAB96730}" destId="{56279DF2-E977-4F4B-B6FC-5C0D7AE53497}" srcOrd="2" destOrd="0" presId="urn:microsoft.com/office/officeart/2005/8/layout/default"/>
    <dgm:cxn modelId="{8F2510AF-F289-475B-A81D-CE3E2DCD2953}" type="presParOf" srcId="{2BB64469-11CD-47A3-AEF4-DAD6FAB96730}" destId="{B4D32FCE-EE28-4871-84D3-51F193288880}" srcOrd="3" destOrd="0" presId="urn:microsoft.com/office/officeart/2005/8/layout/default"/>
    <dgm:cxn modelId="{149C93C2-5CA9-4814-9D10-5AB151AFDD5C}" type="presParOf" srcId="{2BB64469-11CD-47A3-AEF4-DAD6FAB96730}" destId="{CA49EC0F-04C8-4C34-92A8-62B6CEE38178}" srcOrd="4" destOrd="0" presId="urn:microsoft.com/office/officeart/2005/8/layout/default"/>
    <dgm:cxn modelId="{F173CD3D-6CED-43BA-A411-64A30C702436}" type="presParOf" srcId="{2BB64469-11CD-47A3-AEF4-DAD6FAB96730}" destId="{F93F279B-79E7-4FE0-B7CC-1AE9EAFBAE2F}" srcOrd="5" destOrd="0" presId="urn:microsoft.com/office/officeart/2005/8/layout/default"/>
    <dgm:cxn modelId="{899A24BA-B2F1-43C6-9390-FBEECEF0DEF0}" type="presParOf" srcId="{2BB64469-11CD-47A3-AEF4-DAD6FAB96730}" destId="{50D87E82-0FD6-4713-AD32-1D38A5B11220}" srcOrd="6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91ACEF-6E31-49EA-9B4B-336BC171E6AE}" type="datetimeFigureOut">
              <a:rPr lang="en-US" smtClean="0"/>
              <a:pPr/>
              <a:t>3/2/2009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81F64-38B6-442F-BAD6-2D03BCFD5B1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81F64-38B6-442F-BAD6-2D03BCFD5B1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1219200" y="5257800"/>
            <a:ext cx="3581400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4800">
                <a:latin typeface="Arial Black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 Black" pitchFamily="34" charset="0"/>
                <a:ea typeface="+mj-ea"/>
                <a:cs typeface="+mj-cs"/>
              </a:rPr>
              <a:t>Living in a Digital World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267200"/>
            <a:ext cx="4876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Arial Black" pitchFamily="34" charset="0"/>
              </a:rPr>
              <a:t>Discovering 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	Computers 2010</a:t>
            </a:r>
            <a:endParaRPr lang="en-US" sz="3200" dirty="0">
              <a:latin typeface="Arial Black" pitchFamily="34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2522" y="3200400"/>
            <a:ext cx="4041478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32182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64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43200" y="6400800"/>
            <a:ext cx="3810000" cy="457200"/>
          </a:xfrm>
        </p:spPr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" y="6400800"/>
            <a:ext cx="1676400" cy="457200"/>
          </a:xfrm>
        </p:spPr>
        <p:txBody>
          <a:bodyPr>
            <a:normAutofit/>
          </a:bodyPr>
          <a:lstStyle>
            <a:lvl1pPr>
              <a:buNone/>
              <a:defRPr sz="1200"/>
            </a:lvl1pPr>
          </a:lstStyle>
          <a:p>
            <a:pPr lvl="0"/>
            <a:r>
              <a:rPr lang="en-US" dirty="0" smtClean="0"/>
              <a:t>Page 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/>
          <a:lstStyle/>
          <a:p>
            <a:fld id="{E1920792-1FFE-4123-96E7-9B6DC9FF0B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20000"/>
                <a:lumOff val="80000"/>
              </a:schemeClr>
            </a:gs>
            <a:gs pos="64999">
              <a:srgbClr val="F0EBD5"/>
            </a:gs>
            <a:gs pos="100000">
              <a:srgbClr val="D1C39F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8392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9200"/>
            <a:ext cx="9144000" cy="457200"/>
          </a:xfrm>
          <a:prstGeom prst="rect">
            <a:avLst/>
          </a:prstGeom>
          <a:gradFill flip="none" rotWithShape="1">
            <a:gsLst>
              <a:gs pos="0">
                <a:srgbClr val="67588E"/>
              </a:gs>
              <a:gs pos="64999">
                <a:srgbClr val="F0EBD5"/>
              </a:gs>
              <a:gs pos="100000">
                <a:srgbClr val="D1C39F"/>
              </a:gs>
            </a:gsLst>
            <a:lin ang="2700000" scaled="1"/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8534400" y="6248400"/>
            <a:ext cx="609600" cy="609600"/>
          </a:xfrm>
          <a:prstGeom prst="rect">
            <a:avLst/>
          </a:prstGeom>
          <a:solidFill>
            <a:srgbClr val="67588E"/>
          </a:solidFill>
          <a:ln>
            <a:noFill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4400" y="6248400"/>
            <a:ext cx="609600" cy="60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EEEBCA"/>
                </a:solidFill>
              </a:defRPr>
            </a:lvl1pPr>
          </a:lstStyle>
          <a:p>
            <a:fld id="{E1920792-1FFE-4123-96E7-9B6DC9FF0B06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accent4">
              <a:lumMod val="75000"/>
            </a:schemeClr>
          </a:solidFill>
          <a:latin typeface="+mj-lt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4">
            <a:lumMod val="75000"/>
          </a:schemeClr>
        </a:buClr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hyperlink" Target="http://www.scsite.com/dc2010cp/ch13/weblin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hyperlink" Target="http://www.scsite.com/dc2010cp/ch13/weblink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0cp/ch13/weblink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site.com/dc2010cp/ch13/weblink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diagramData" Target="../diagrams/data10.xml"/><Relationship Id="rId7" Type="http://schemas.openxmlformats.org/officeDocument/2006/relationships/hyperlink" Target="http://www.scsite.com/dc2010cp/ch13/weblink/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diagramData" Target="../diagrams/data11.xml"/><Relationship Id="rId7" Type="http://schemas.openxmlformats.org/officeDocument/2006/relationships/hyperlink" Target="http://www.scsite.com/dc2010cp/ch13/weblink/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hyperlink" Target="http://www.scsite.com/dc2010cp/ch13/weblink/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wmf"/><Relationship Id="rId4" Type="http://schemas.openxmlformats.org/officeDocument/2006/relationships/hyperlink" Target="http://www.scsite.com/dc2010cp/ch13/weblink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wmf"/><Relationship Id="rId4" Type="http://schemas.openxmlformats.org/officeDocument/2006/relationships/hyperlink" Target="http://www.scsite.com/dc2010cp/ch13/weblink/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diagramData" Target="../diagrams/data16.xml"/><Relationship Id="rId7" Type="http://schemas.openxmlformats.org/officeDocument/2006/relationships/hyperlink" Target="http://www.scsite.com/dc2010cp/ch13/weblink/" TargetMode="Externa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13_ea_mobile.wmv" TargetMode="Externa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Object-Oriented Programming Languages </a:t>
            </a:r>
            <a:br>
              <a:rPr lang="en-US" dirty="0" smtClean="0"/>
            </a:br>
            <a:r>
              <a:rPr lang="en-US" dirty="0" smtClean="0"/>
              <a:t>and Program Development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67588E"/>
                </a:solidFill>
              </a:rPr>
              <a:t>object-oriented programming </a:t>
            </a:r>
            <a:r>
              <a:rPr lang="en-US" sz="2800" dirty="0" smtClean="0"/>
              <a:t>(</a:t>
            </a:r>
            <a:r>
              <a:rPr lang="en-US" sz="2800" b="1" dirty="0" smtClean="0">
                <a:solidFill>
                  <a:srgbClr val="67588E"/>
                </a:solidFill>
              </a:rPr>
              <a:t>OOP</a:t>
            </a:r>
            <a:r>
              <a:rPr lang="en-US" sz="2800" dirty="0" smtClean="0"/>
              <a:t>) </a:t>
            </a:r>
            <a:r>
              <a:rPr lang="en-US" sz="2800" b="1" dirty="0" smtClean="0">
                <a:solidFill>
                  <a:srgbClr val="67588E"/>
                </a:solidFill>
              </a:rPr>
              <a:t>language</a:t>
            </a:r>
            <a:r>
              <a:rPr lang="en-US" sz="2800" b="1" dirty="0" smtClean="0"/>
              <a:t> </a:t>
            </a:r>
            <a:r>
              <a:rPr lang="en-US" sz="2800" dirty="0" smtClean="0"/>
              <a:t>allows programmers the ability to reuse and modify existing objects</a:t>
            </a:r>
          </a:p>
          <a:p>
            <a:r>
              <a:rPr lang="en-US" sz="2800" dirty="0" smtClean="0"/>
              <a:t>Other advantages include: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669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990600" y="3505200"/>
          <a:ext cx="7086600" cy="2895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9639DFF-0C4F-4003-A9FA-58AD60E959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E9639DFF-0C4F-4003-A9FA-58AD60E959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F4975E-C778-489B-93DD-F6638438BF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A2F4975E-C778-489B-93DD-F6638438BF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4E3210-316A-4E36-9DA6-7393358BB2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8E4E3210-316A-4E36-9DA6-7393358BB2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F14931C-A338-49AF-8BB4-05F355754E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DF14931C-A338-49AF-8BB4-05F355754E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Object-Oriented Programming Languages </a:t>
            </a:r>
            <a:br>
              <a:rPr lang="en-US" dirty="0" smtClean="0"/>
            </a:br>
            <a:r>
              <a:rPr lang="en-US" dirty="0" smtClean="0"/>
              <a:t>and Program Development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67588E"/>
                </a:solidFill>
              </a:rPr>
              <a:t>Java</a:t>
            </a:r>
            <a:r>
              <a:rPr lang="en-US" sz="2800" b="1" dirty="0" smtClean="0"/>
              <a:t> </a:t>
            </a:r>
            <a:r>
              <a:rPr lang="en-US" sz="2800" dirty="0" smtClean="0"/>
              <a:t>is an object-oriented programming language developed by Sun Microsystems</a:t>
            </a:r>
          </a:p>
          <a:p>
            <a:r>
              <a:rPr lang="en-US" sz="2800" dirty="0" smtClean="0"/>
              <a:t>The Just-in-time (JIT) compiler to convert the </a:t>
            </a:r>
            <a:r>
              <a:rPr lang="en-US" sz="2800" dirty="0" err="1" smtClean="0"/>
              <a:t>bytecode</a:t>
            </a:r>
            <a:r>
              <a:rPr lang="en-US" sz="2800" dirty="0" smtClean="0"/>
              <a:t> into machine-dependent code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670</a:t>
            </a:r>
          </a:p>
          <a:p>
            <a:r>
              <a:rPr lang="en-US" dirty="0" smtClean="0"/>
              <a:t>Figure 13-8</a:t>
            </a:r>
            <a:endParaRPr lang="en-US" dirty="0"/>
          </a:p>
        </p:txBody>
      </p:sp>
      <p:pic>
        <p:nvPicPr>
          <p:cNvPr id="7" name="Picture 6" descr="Fig13-08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3124200"/>
            <a:ext cx="3702177" cy="30099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486400"/>
            <a:ext cx="2438400" cy="1006429"/>
            <a:chOff x="228600" y="5562600"/>
            <a:chExt cx="2438400" cy="1006429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10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13,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Web </a:t>
              </a:r>
              <a:r>
                <a:rPr kumimoji="1" lang="en-US" sz="1100" dirty="0" smtClean="0">
                  <a:latin typeface="Arial Narrow" pitchFamily="34" charset="0"/>
                </a:rPr>
                <a:t>Link </a:t>
              </a:r>
              <a:r>
                <a:rPr kumimoji="1" lang="en-US" sz="1100" dirty="0" smtClean="0">
                  <a:latin typeface="Arial Narrow" pitchFamily="34" charset="0"/>
                </a:rPr>
                <a:t>from left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navigation,  then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Java Platforms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13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Object-Oriented Programming Languages </a:t>
            </a:r>
            <a:br>
              <a:rPr lang="en-US" dirty="0" smtClean="0"/>
            </a:br>
            <a:r>
              <a:rPr lang="en-US" dirty="0" smtClean="0"/>
              <a:t>and Program Development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Microsoft </a:t>
            </a:r>
            <a:r>
              <a:rPr lang="en-US" b="1" dirty="0" smtClean="0">
                <a:solidFill>
                  <a:srgbClr val="67588E"/>
                </a:solidFill>
              </a:rPr>
              <a:t>.NET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Framework allows almost any type of program to run on the Internet or an internal business network, as well as computers and mobile devices</a:t>
            </a:r>
          </a:p>
          <a:p>
            <a:r>
              <a:rPr lang="en-US" dirty="0" smtClean="0"/>
              <a:t>Features include: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670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4114800"/>
          <a:ext cx="6096000" cy="2362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410B35E-8FC9-4A86-B23C-D4E83223AB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410B35E-8FC9-4A86-B23C-D4E83223AB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0051502-1446-4DE0-B2C2-0DDF4ED35D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80051502-1446-4DE0-B2C2-0DDF4ED35D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Object-Oriented Programming Languages </a:t>
            </a:r>
            <a:br>
              <a:rPr lang="en-US" dirty="0" smtClean="0"/>
            </a:br>
            <a:r>
              <a:rPr lang="en-US" dirty="0" smtClean="0"/>
              <a:t>and Program Development Tools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rgbClr val="67588E"/>
                </a:solidFill>
              </a:rPr>
              <a:t>C++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an extension of the C programming language</a:t>
            </a:r>
          </a:p>
          <a:p>
            <a:pPr lvl="1"/>
            <a:r>
              <a:rPr lang="en-US" dirty="0" smtClean="0"/>
              <a:t>Additional features for working with objects, classes, events, and other object-oriented concepts</a:t>
            </a:r>
          </a:p>
          <a:p>
            <a:r>
              <a:rPr lang="en-US" b="1" dirty="0" smtClean="0">
                <a:solidFill>
                  <a:srgbClr val="67588E"/>
                </a:solidFill>
              </a:rPr>
              <a:t>C#</a:t>
            </a:r>
            <a:r>
              <a:rPr lang="en-US" dirty="0" smtClean="0"/>
              <a:t> is based on C++ and was developed by Microsoft</a:t>
            </a:r>
            <a:endParaRPr lang="en-US" b="1" dirty="0"/>
          </a:p>
        </p:txBody>
      </p:sp>
      <p:pic>
        <p:nvPicPr>
          <p:cNvPr id="10" name="Content Placeholder 9" descr="Fig13-09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747737" y="1600200"/>
            <a:ext cx="3839525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671</a:t>
            </a:r>
          </a:p>
          <a:p>
            <a:r>
              <a:rPr lang="en-US" dirty="0" smtClean="0"/>
              <a:t>Figure 13-9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Object-Oriented Programming Languages </a:t>
            </a:r>
            <a:br>
              <a:rPr lang="en-US" dirty="0" smtClean="0"/>
            </a:br>
            <a:r>
              <a:rPr lang="en-US" dirty="0" smtClean="0"/>
              <a:t>and Program Development Tools</a:t>
            </a:r>
            <a:endParaRPr lang="en-US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671 - 673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84CDDA9A-A158-4F08-8D27-CD6C51AE2C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>
                                            <p:graphicEl>
                                              <a:dgm id="{84CDDA9A-A158-4F08-8D27-CD6C51AE2C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A40BA33-5F59-4675-9D0E-5D61BF721B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>
                                            <p:graphicEl>
                                              <a:dgm id="{0A40BA33-5F59-4675-9D0E-5D61BF721B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40A48E4-3E0D-4AF3-B0AA-77B411879B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040A48E4-3E0D-4AF3-B0AA-77B411879B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08A59D2E-9F97-4020-B859-29D6EF2710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08A59D2E-9F97-4020-B859-29D6EF2710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5E777DF5-C01D-4F5C-B3F8-F528372227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5E777DF5-C01D-4F5C-B3F8-F528372227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Object-Oriented Programming Languages </a:t>
            </a:r>
            <a:br>
              <a:rPr lang="en-US" dirty="0" smtClean="0"/>
            </a:br>
            <a:r>
              <a:rPr lang="en-US" dirty="0" smtClean="0"/>
              <a:t>and Program Development Tools</a:t>
            </a:r>
            <a:endParaRPr lang="en-US" dirty="0"/>
          </a:p>
        </p:txBody>
      </p:sp>
      <p:pic>
        <p:nvPicPr>
          <p:cNvPr id="7" name="Content Placeholder 6" descr="CFig13-1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19400" y="1600200"/>
            <a:ext cx="5926455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671 - 672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486400"/>
            <a:ext cx="2438400" cy="1006429"/>
            <a:chOff x="228600" y="5562600"/>
            <a:chExt cx="2438400" cy="1006429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10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13,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Web </a:t>
              </a:r>
              <a:r>
                <a:rPr kumimoji="1" lang="en-US" sz="1100" dirty="0" smtClean="0">
                  <a:latin typeface="Arial Narrow" pitchFamily="34" charset="0"/>
                </a:rPr>
                <a:t>Link </a:t>
              </a:r>
              <a:r>
                <a:rPr kumimoji="1" lang="en-US" sz="1100" dirty="0" smtClean="0">
                  <a:latin typeface="Arial Narrow" pitchFamily="34" charset="0"/>
                </a:rPr>
                <a:t>from left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navigation,  then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Visual Studio Tools for Office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13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Object-Oriented Programming Languages </a:t>
            </a:r>
            <a:br>
              <a:rPr lang="en-US" dirty="0" smtClean="0"/>
            </a:br>
            <a:r>
              <a:rPr lang="en-US" dirty="0" smtClean="0"/>
              <a:t>and Program Development Tools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673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E2405E-CF13-47C9-87C0-61D82F5139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D0E2405E-CF13-47C9-87C0-61D82F5139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7D543ED-8659-4466-8B1E-4011553FE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7D543ED-8659-4466-8B1E-4011553FE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Object-Oriented Programming Languages </a:t>
            </a:r>
            <a:br>
              <a:rPr lang="en-US" dirty="0" smtClean="0"/>
            </a:br>
            <a:r>
              <a:rPr lang="en-US" dirty="0" smtClean="0"/>
              <a:t>and Program Development Tools</a:t>
            </a:r>
            <a:endParaRPr lang="en-US" dirty="0"/>
          </a:p>
        </p:txBody>
      </p:sp>
      <p:pic>
        <p:nvPicPr>
          <p:cNvPr id="7" name="Content Placeholder 6" descr="Fig13-11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73200" y="1600200"/>
            <a:ext cx="6197600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673</a:t>
            </a:r>
          </a:p>
          <a:p>
            <a:r>
              <a:rPr lang="en-US" dirty="0" smtClean="0"/>
              <a:t>Figure 13-11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Object-Oriented Programming Languages </a:t>
            </a:r>
            <a:br>
              <a:rPr lang="en-US" dirty="0" smtClean="0"/>
            </a:br>
            <a:r>
              <a:rPr lang="en-US" dirty="0" smtClean="0"/>
              <a:t>and Program Development Tools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PowerBuilder</a:t>
            </a:r>
            <a:r>
              <a:rPr lang="en-US" dirty="0" smtClean="0"/>
              <a:t> is a powerful program development RAD tool</a:t>
            </a:r>
          </a:p>
          <a:p>
            <a:r>
              <a:rPr lang="en-US" dirty="0" smtClean="0"/>
              <a:t>Best suited for Web-based, .NET, and large-scale enterprise object-oriented applications</a:t>
            </a:r>
            <a:endParaRPr lang="en-US" dirty="0"/>
          </a:p>
        </p:txBody>
      </p:sp>
      <p:pic>
        <p:nvPicPr>
          <p:cNvPr id="10" name="Content Placeholder 9" descr="Fig13-1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389092"/>
            <a:ext cx="4038600" cy="294817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674</a:t>
            </a:r>
          </a:p>
          <a:p>
            <a:r>
              <a:rPr lang="en-US" dirty="0" smtClean="0"/>
              <a:t>Figure 13-12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Programming Languages </a:t>
            </a:r>
            <a:br>
              <a:rPr lang="en-US" dirty="0" smtClean="0"/>
            </a:br>
            <a:r>
              <a:rPr lang="en-US" dirty="0" smtClean="0"/>
              <a:t>and Development Tools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4GL</a:t>
            </a:r>
            <a:r>
              <a:rPr lang="en-US" dirty="0" smtClean="0"/>
              <a:t> (fourth-generation language) is a </a:t>
            </a:r>
            <a:r>
              <a:rPr lang="en-US" b="1" dirty="0" smtClean="0">
                <a:solidFill>
                  <a:srgbClr val="67588E"/>
                </a:solidFill>
              </a:rPr>
              <a:t>nonprocedural language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that enables users and programmers to access data in a database</a:t>
            </a:r>
          </a:p>
          <a:p>
            <a:pPr lvl="1"/>
            <a:r>
              <a:rPr lang="en-US" dirty="0" smtClean="0"/>
              <a:t>One popular 4GL is </a:t>
            </a:r>
            <a:r>
              <a:rPr lang="en-US" b="1" dirty="0" smtClean="0">
                <a:solidFill>
                  <a:srgbClr val="67588E"/>
                </a:solidFill>
              </a:rPr>
              <a:t>SQL</a:t>
            </a:r>
            <a:endParaRPr lang="en-US" dirty="0">
              <a:solidFill>
                <a:srgbClr val="67588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674</a:t>
            </a:r>
          </a:p>
          <a:p>
            <a:r>
              <a:rPr lang="en-US" dirty="0" smtClean="0"/>
              <a:t>Figure 13-13</a:t>
            </a:r>
            <a:endParaRPr lang="en-US" dirty="0"/>
          </a:p>
        </p:txBody>
      </p:sp>
      <p:pic>
        <p:nvPicPr>
          <p:cNvPr id="11" name="Picture 10" descr="CFig13-13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6800" y="3200400"/>
            <a:ext cx="3657600" cy="311285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663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3D3EC6E-6952-4F38-8971-61CD9A64D7C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23D3EC6E-6952-4F38-8971-61CD9A64D7C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0AD9C91-D480-4370-A98C-D3E1B89533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60AD9C91-D480-4370-A98C-D3E1B89533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A71BB6-7631-479A-86D5-76DA3B864B9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6EA71BB6-7631-479A-86D5-76DA3B864B9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E2AC83D-2D4A-4E8F-8D7F-6C36DDCF76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9E2AC83D-2D4A-4E8F-8D7F-6C36DDCF76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Programming Languages </a:t>
            </a:r>
            <a:br>
              <a:rPr lang="en-US" dirty="0" smtClean="0"/>
            </a:br>
            <a:r>
              <a:rPr lang="en-US" dirty="0" smtClean="0"/>
              <a:t>and Development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Classic programming languages include: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675</a:t>
            </a:r>
          </a:p>
          <a:p>
            <a:r>
              <a:rPr lang="en-US" dirty="0" smtClean="0"/>
              <a:t>Figure 13-14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457200" y="2209800"/>
          <a:ext cx="80010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01DC240-CF7A-453F-963C-F9CBC8AA1A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701DC240-CF7A-453F-963C-F9CBC8AA1A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0285700-B59D-4AA6-B5B9-E53E84E956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20285700-B59D-4AA6-B5B9-E53E84E956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810F7EF-3862-46F5-B43F-4DCCAD02B1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B810F7EF-3862-46F5-B43F-4DCCAD02B1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85D08DD-0C7A-4C97-8D53-CACCEC1CC5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85D08DD-0C7A-4C97-8D53-CACCEC1CC5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E1348B-CA1B-461B-842F-6F98480359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E4E1348B-CA1B-461B-842F-6F98480359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7DCF94A-4F55-40E0-B95D-56ED259BBC5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67DCF94A-4F55-40E0-B95D-56ED259BBC5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235D6CA-FA39-4647-82B1-726E79DCCB7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>
                                            <p:graphicEl>
                                              <a:dgm id="{C235D6CA-FA39-4647-82B1-726E79DCCB7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0"/>
                            </p:stCondLst>
                            <p:childTnLst>
                              <p:par>
                                <p:cTn id="3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B62DBC-9AFD-4B0D-843C-F6B77F0D3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>
                                            <p:graphicEl>
                                              <a:dgm id="{88B62DBC-9AFD-4B0D-843C-F6B77F0D3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500"/>
                            </p:stCondLst>
                            <p:childTnLst>
                              <p:par>
                                <p:cTn id="4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A9F013B-E59A-423B-B121-92C46D6199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">
                                            <p:graphicEl>
                                              <a:dgm id="{1A9F013B-E59A-423B-B121-92C46D6199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951FD9-7B29-4EFE-B2E4-10FF5E4CD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7">
                                            <p:graphicEl>
                                              <a:dgm id="{8E951FD9-7B29-4EFE-B2E4-10FF5E4CDA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75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587CD1A-3C14-4F0B-A325-653C5CFED6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7">
                                            <p:graphicEl>
                                              <a:dgm id="{D587CD1A-3C14-4F0B-A325-653C5CFED6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30000"/>
                            </p:stCondLst>
                            <p:childTnLst>
                              <p:par>
                                <p:cTn id="5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F1CAE6-BF0E-4AC6-9F33-C71B0C2888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7">
                                            <p:graphicEl>
                                              <a:dgm id="{30F1CAE6-BF0E-4AC6-9F33-C71B0C2888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25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335B8E-D378-4096-9EA7-35C14FBA8C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7">
                                            <p:graphicEl>
                                              <a:dgm id="{9B335B8E-D378-4096-9EA7-35C14FBA8C3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EF11AE7-EEF6-4F24-AD7A-D33EE1445E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">
                                            <p:graphicEl>
                                              <a:dgm id="{6EF11AE7-EEF6-4F24-AD7A-D33EE1445E6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7500"/>
                            </p:stCondLst>
                            <p:childTnLst>
                              <p:par>
                                <p:cTn id="6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6BA96F6-5FCE-44D8-8543-2F19E0DD45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7">
                                            <p:graphicEl>
                                              <a:dgm id="{A6BA96F6-5FCE-44D8-8543-2F19E0DD45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0000"/>
                            </p:stCondLst>
                            <p:childTnLst>
                              <p:par>
                                <p:cTn id="6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D5CAF21-B8C2-4E7E-9188-742495C744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1" dur="500"/>
                                        <p:tgtEl>
                                          <p:spTgt spid="7">
                                            <p:graphicEl>
                                              <a:dgm id="{7D5CAF21-B8C2-4E7E-9188-742495C744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Programming Languages </a:t>
            </a:r>
            <a:br>
              <a:rPr lang="en-US" dirty="0" smtClean="0"/>
            </a:br>
            <a:r>
              <a:rPr lang="en-US" dirty="0" smtClean="0"/>
              <a:t>and Development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An </a:t>
            </a:r>
            <a:r>
              <a:rPr lang="en-US" sz="2800" b="1" dirty="0" smtClean="0">
                <a:solidFill>
                  <a:srgbClr val="67588E"/>
                </a:solidFill>
              </a:rPr>
              <a:t>application generator</a:t>
            </a:r>
            <a:r>
              <a:rPr lang="en-US" sz="2800" dirty="0" smtClean="0">
                <a:solidFill>
                  <a:srgbClr val="67588E"/>
                </a:solidFill>
              </a:rPr>
              <a:t> </a:t>
            </a:r>
            <a:r>
              <a:rPr lang="en-US" sz="2800" dirty="0" smtClean="0"/>
              <a:t>is a program that creates source code or machine code from a specification of the required functionality</a:t>
            </a:r>
          </a:p>
          <a:p>
            <a:pPr lvl="1"/>
            <a:r>
              <a:rPr lang="en-US" sz="2400" dirty="0" smtClean="0"/>
              <a:t>Often bundled as part of a DBMS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676</a:t>
            </a:r>
          </a:p>
          <a:p>
            <a:r>
              <a:rPr lang="en-US" dirty="0" smtClean="0"/>
              <a:t>Figure 13-15</a:t>
            </a:r>
            <a:endParaRPr lang="en-US" dirty="0"/>
          </a:p>
        </p:txBody>
      </p:sp>
      <p:pic>
        <p:nvPicPr>
          <p:cNvPr id="7" name="Picture 6" descr="Fig13-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352800"/>
            <a:ext cx="4900735" cy="308133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Programming Languages </a:t>
            </a:r>
            <a:br>
              <a:rPr lang="en-US" dirty="0" smtClean="0"/>
            </a:br>
            <a:r>
              <a:rPr lang="en-US" dirty="0" smtClean="0"/>
              <a:t>and Development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macro</a:t>
            </a:r>
            <a:r>
              <a:rPr lang="en-US" dirty="0" smtClean="0"/>
              <a:t> is a series of statements that instructs an application how to complete a task</a:t>
            </a:r>
          </a:p>
          <a:p>
            <a:r>
              <a:rPr lang="en-US" dirty="0" smtClean="0"/>
              <a:t>You usually create the macro in one of two ways:</a:t>
            </a:r>
          </a:p>
          <a:p>
            <a:pPr lvl="1"/>
            <a:r>
              <a:rPr lang="en-US" dirty="0" smtClean="0"/>
              <a:t>Record the macro with a macro recorder</a:t>
            </a:r>
          </a:p>
          <a:p>
            <a:pPr lvl="1"/>
            <a:r>
              <a:rPr lang="en-US" dirty="0" smtClean="0"/>
              <a:t>Write the macro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676 - 677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5486400"/>
            <a:ext cx="2438400" cy="854080"/>
            <a:chOff x="228600" y="5562600"/>
            <a:chExt cx="2438400" cy="854080"/>
          </a:xfrm>
        </p:grpSpPr>
        <p:pic>
          <p:nvPicPr>
            <p:cNvPr id="8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13,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Web </a:t>
              </a:r>
              <a:r>
                <a:rPr kumimoji="1" lang="en-US" sz="1100" dirty="0" smtClean="0">
                  <a:latin typeface="Arial Narrow" pitchFamily="34" charset="0"/>
                </a:rPr>
                <a:t>Link </a:t>
              </a:r>
              <a:r>
                <a:rPr kumimoji="1" lang="en-US" sz="1100" dirty="0" smtClean="0">
                  <a:latin typeface="Arial Narrow" pitchFamily="34" charset="0"/>
                </a:rPr>
                <a:t>from left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navigation,  then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Macros below Chapter 13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Other Programming Languages </a:t>
            </a:r>
            <a:br>
              <a:rPr lang="en-US" dirty="0" smtClean="0"/>
            </a:br>
            <a:r>
              <a:rPr lang="en-US" dirty="0" smtClean="0"/>
              <a:t>and Development Tools</a:t>
            </a:r>
            <a:endParaRPr lang="en-US" dirty="0"/>
          </a:p>
        </p:txBody>
      </p:sp>
      <p:pic>
        <p:nvPicPr>
          <p:cNvPr id="7" name="Content Placeholder 6" descr="CFig13-16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709737"/>
            <a:ext cx="7620000" cy="44291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677</a:t>
            </a:r>
          </a:p>
          <a:p>
            <a:r>
              <a:rPr lang="en-US" dirty="0" smtClean="0"/>
              <a:t>Figure 13-16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Development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HTML</a:t>
            </a:r>
            <a:r>
              <a:rPr lang="en-US" dirty="0" smtClean="0"/>
              <a:t> is a special formatting language that programmers use to format documents for display on the Web</a:t>
            </a:r>
          </a:p>
          <a:p>
            <a:r>
              <a:rPr lang="en-US" b="1" dirty="0" smtClean="0">
                <a:solidFill>
                  <a:srgbClr val="67588E"/>
                </a:solidFill>
              </a:rPr>
              <a:t>XHTML</a:t>
            </a:r>
            <a:r>
              <a:rPr lang="en-US" dirty="0" smtClean="0"/>
              <a:t> is a markup language that allows Web sites to be displayed more easily on mobile devices</a:t>
            </a:r>
            <a:endParaRPr lang="en-US" b="1" dirty="0" smtClean="0"/>
          </a:p>
          <a:p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678</a:t>
            </a:r>
          </a:p>
          <a:p>
            <a:r>
              <a:rPr lang="en-US" dirty="0" smtClean="0"/>
              <a:t>Figure 13-17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1600200"/>
            <a:ext cx="3429000" cy="2271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962400"/>
            <a:ext cx="294154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Development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XML</a:t>
            </a:r>
            <a:r>
              <a:rPr lang="en-US" dirty="0" smtClean="0"/>
              <a:t> allows Web developers to create customized tags and use predefined tags to display content appropriately on various devices</a:t>
            </a:r>
          </a:p>
          <a:p>
            <a:pPr lvl="1"/>
            <a:r>
              <a:rPr lang="en-US" b="1" dirty="0" smtClean="0">
                <a:solidFill>
                  <a:srgbClr val="67588E"/>
                </a:solidFill>
              </a:rPr>
              <a:t>WML</a:t>
            </a:r>
            <a:r>
              <a:rPr lang="en-US" dirty="0" smtClean="0"/>
              <a:t> is a subset of XML and is used to design pages for </a:t>
            </a:r>
            <a:r>
              <a:rPr lang="en-US" dirty="0" err="1" smtClean="0"/>
              <a:t>microbrowsers</a:t>
            </a:r>
            <a:endParaRPr lang="en-US" dirty="0" smtClean="0"/>
          </a:p>
          <a:p>
            <a:r>
              <a:rPr lang="en-US" dirty="0" smtClean="0"/>
              <a:t>Two applications of XML are </a:t>
            </a:r>
            <a:r>
              <a:rPr lang="en-US" b="1" dirty="0" smtClean="0">
                <a:solidFill>
                  <a:srgbClr val="67588E"/>
                </a:solidFill>
              </a:rPr>
              <a:t>RSS 2.0 </a:t>
            </a:r>
            <a:r>
              <a:rPr lang="en-US" dirty="0" smtClean="0"/>
              <a:t>and </a:t>
            </a:r>
            <a:r>
              <a:rPr lang="en-US" b="1" dirty="0" smtClean="0">
                <a:solidFill>
                  <a:srgbClr val="67588E"/>
                </a:solidFill>
              </a:rPr>
              <a:t>ATOM</a:t>
            </a:r>
            <a:endParaRPr lang="en-US" b="1" dirty="0">
              <a:solidFill>
                <a:srgbClr val="67588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679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28600" y="5486400"/>
            <a:ext cx="2438400" cy="854080"/>
            <a:chOff x="228600" y="5562600"/>
            <a:chExt cx="2438400" cy="854080"/>
          </a:xfrm>
        </p:grpSpPr>
        <p:pic>
          <p:nvPicPr>
            <p:cNvPr id="11" name="Picture 2" descr="C:\Users\steven\AppData\Local\Microsoft\Windows\Temporary Internet Files\Content.IE5\E6JW1XW7\MCj03252140000[1].wmf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2" name="Rectangle 11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13,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Web </a:t>
              </a:r>
              <a:r>
                <a:rPr kumimoji="1" lang="en-US" sz="1100" dirty="0" smtClean="0">
                  <a:latin typeface="Arial Narrow" pitchFamily="34" charset="0"/>
                </a:rPr>
                <a:t>Link </a:t>
              </a:r>
              <a:r>
                <a:rPr kumimoji="1" lang="en-US" sz="1100" dirty="0" smtClean="0">
                  <a:latin typeface="Arial Narrow" pitchFamily="34" charset="0"/>
                </a:rPr>
                <a:t>from left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navigation,  then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XML below Chapter 13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Development</a:t>
            </a:r>
            <a:endParaRPr lang="en-US" dirty="0"/>
          </a:p>
        </p:txBody>
      </p:sp>
      <p:pic>
        <p:nvPicPr>
          <p:cNvPr id="7" name="Content Placeholder 6" descr="Fig13-18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15818" y="1600200"/>
            <a:ext cx="6512364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679</a:t>
            </a:r>
          </a:p>
          <a:p>
            <a:r>
              <a:rPr lang="en-US" dirty="0" smtClean="0"/>
              <a:t>Figure 13-18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Web browsers can execute short programs to add interactive elements to Web pages</a:t>
            </a:r>
          </a:p>
          <a:p>
            <a:r>
              <a:rPr lang="en-US" sz="2800" dirty="0" smtClean="0"/>
              <a:t>To send and receive information between your computer and a Web server, these programs use the CGI (common gateway interface)</a:t>
            </a:r>
          </a:p>
          <a:p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680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581400" y="3352800"/>
          <a:ext cx="4724400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422D01-7445-4347-9CF2-4D65999DCD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7422D01-7445-4347-9CF2-4D65999DCD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279DF2-E977-4F4B-B6FC-5C0D7AE534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56279DF2-E977-4F4B-B6FC-5C0D7AE534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49EC0F-04C8-4C34-92A8-62B6CEE38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CA49EC0F-04C8-4C34-92A8-62B6CEE38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0D87E82-0FD6-4713-AD32-1D38A5B112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50D87E82-0FD6-4713-AD32-1D38A5B112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Development</a:t>
            </a:r>
            <a:endParaRPr lang="en-US" dirty="0"/>
          </a:p>
        </p:txBody>
      </p:sp>
      <p:pic>
        <p:nvPicPr>
          <p:cNvPr id="7" name="Content Placeholder 6" descr="Fig13-19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54909" y="1600200"/>
            <a:ext cx="5634182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681</a:t>
            </a:r>
          </a:p>
          <a:p>
            <a:r>
              <a:rPr lang="en-US" dirty="0" smtClean="0"/>
              <a:t>Figure 13-19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Programmers write scripts, applets, </a:t>
            </a:r>
            <a:r>
              <a:rPr lang="en-US" dirty="0" err="1" smtClean="0"/>
              <a:t>servlets</a:t>
            </a:r>
            <a:r>
              <a:rPr lang="en-US" dirty="0" smtClean="0"/>
              <a:t>, or ActiveX controls using a variety of languages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682 - 683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2362200" y="2514600"/>
          <a:ext cx="65532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28600" y="54864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13,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Web </a:t>
              </a:r>
              <a:r>
                <a:rPr kumimoji="1" lang="en-US" sz="1100" dirty="0" smtClean="0">
                  <a:latin typeface="Arial Narrow" pitchFamily="34" charset="0"/>
                </a:rPr>
                <a:t>Link </a:t>
              </a:r>
              <a:r>
                <a:rPr kumimoji="1" lang="en-US" sz="1100" dirty="0" smtClean="0">
                  <a:latin typeface="Arial Narrow" pitchFamily="34" charset="0"/>
                </a:rPr>
                <a:t>from left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navigation,  then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PHP below Chapter 13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7B88522-38FE-4309-B7D7-E309F94A1C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57B88522-38FE-4309-B7D7-E309F94A1C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99E6354-107B-495F-831B-B94BBD27D5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99E6354-107B-495F-831B-B94BBD27D5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0DA27B3-C977-4D86-8D60-82356D52BE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C0DA27B3-C977-4D86-8D60-82356D52BE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303782-7AC2-4745-BECE-8B6628B51F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4D303782-7AC2-4745-BECE-8B6628B51F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9D0E27D-A3D4-4CE6-8866-52639CE5C4C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19D0E27D-A3D4-4CE6-8866-52639CE5C4C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A3B0A0-E88C-4FAB-BD70-F32826CAB8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28A3B0A0-E88C-4FAB-BD70-F32826CAB8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7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Overview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See Page 663</a:t>
            </a:r>
          </a:p>
          <a:p>
            <a:r>
              <a:rPr lang="en-US" dirty="0" smtClean="0"/>
              <a:t>for Detailed Objectives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E43CDCF3-D5B2-4556-A6FF-1FBA940E87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C2516D4-AEAC-4F4B-BD09-9FBD135E0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C2516D4-AEAC-4F4B-BD09-9FBD135E0D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AE09B60-3FC5-46DD-9FEF-CF34D54820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8AE09B60-3FC5-46DD-9FEF-CF34D54820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E12E3DD-1FBC-43DB-B053-492C653DFE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3E12E3DD-1FBC-43DB-B053-492C653DFE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Development</a:t>
            </a:r>
            <a:endParaRPr lang="en-US" dirty="0"/>
          </a:p>
        </p:txBody>
      </p:sp>
      <p:pic>
        <p:nvPicPr>
          <p:cNvPr id="7" name="Content Placeholder 6" descr="Fig13-20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2052637"/>
            <a:ext cx="7620000" cy="374332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682</a:t>
            </a:r>
          </a:p>
          <a:p>
            <a:r>
              <a:rPr lang="en-US" dirty="0" smtClean="0"/>
              <a:t>Figure 13-20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Development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683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562600"/>
            <a:ext cx="2438400" cy="1006429"/>
            <a:chOff x="228600" y="5562600"/>
            <a:chExt cx="2438400" cy="1006429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10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13,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Web </a:t>
              </a:r>
              <a:r>
                <a:rPr kumimoji="1" lang="en-US" sz="1100" dirty="0" smtClean="0">
                  <a:latin typeface="Arial Narrow" pitchFamily="34" charset="0"/>
                </a:rPr>
                <a:t>Link </a:t>
              </a:r>
              <a:r>
                <a:rPr kumimoji="1" lang="en-US" sz="1100" dirty="0" smtClean="0">
                  <a:latin typeface="Arial Narrow" pitchFamily="34" charset="0"/>
                </a:rPr>
                <a:t>from left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navigation,  then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Cascading Style Sheets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13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241C64D-C0C5-46BD-90CC-78DEDF6D69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2241C64D-C0C5-46BD-90CC-78DEDF6D695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37F4368-B06D-44E7-8AE6-553DE34793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637F4368-B06D-44E7-8AE6-553DE34793C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122A30A-61C5-4759-AE1F-5FA67349E3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0122A30A-61C5-4759-AE1F-5FA67349E3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Web 2.0 allows Web sites to provide a means for users to: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684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2667000"/>
          <a:ext cx="6096000" cy="358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D596847-AADF-475B-887F-523663A8E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BD596847-AADF-475B-887F-523663A8E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3496CE2-660A-418E-A40D-DC575C5C16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93496CE2-660A-418E-A40D-DC575C5C16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3D169C4-5AB9-4E78-85E3-31219FAFBA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73D169C4-5AB9-4E78-85E3-31219FAFBA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Web 2.0 sites use APIs</a:t>
            </a:r>
          </a:p>
          <a:p>
            <a:pPr lvl="1"/>
            <a:r>
              <a:rPr lang="en-US" dirty="0" smtClean="0"/>
              <a:t>An API enables programmers to interact with an environment such as a Web site or operating system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684</a:t>
            </a:r>
          </a:p>
          <a:p>
            <a:r>
              <a:rPr lang="en-US" dirty="0" smtClean="0"/>
              <a:t>Figure 13-21</a:t>
            </a:r>
            <a:endParaRPr lang="en-US" dirty="0"/>
          </a:p>
        </p:txBody>
      </p:sp>
      <p:pic>
        <p:nvPicPr>
          <p:cNvPr id="7" name="Picture 6" descr="Fig13-2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3135922"/>
            <a:ext cx="4095750" cy="3150577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562600"/>
            <a:ext cx="2438400" cy="854080"/>
            <a:chOff x="228600" y="5562600"/>
            <a:chExt cx="2438400" cy="854080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854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13,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Web </a:t>
              </a:r>
              <a:r>
                <a:rPr kumimoji="1" lang="en-US" sz="1100" dirty="0" smtClean="0">
                  <a:latin typeface="Arial Narrow" pitchFamily="34" charset="0"/>
                </a:rPr>
                <a:t>Link </a:t>
              </a:r>
              <a:r>
                <a:rPr kumimoji="1" lang="en-US" sz="1100" dirty="0" smtClean="0">
                  <a:latin typeface="Arial Narrow" pitchFamily="34" charset="0"/>
                </a:rPr>
                <a:t>from left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navigation,  then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APIs below Chapter 13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Page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Web page authoring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can create sophisticated Web pages that include images, video, audio, animation, and other effects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685</a:t>
            </a:r>
            <a:endParaRPr lang="en-US" dirty="0"/>
          </a:p>
        </p:txBody>
      </p:sp>
      <p:graphicFrame>
        <p:nvGraphicFramePr>
          <p:cNvPr id="8" name="Diagram 7"/>
          <p:cNvGraphicFramePr/>
          <p:nvPr/>
        </p:nvGraphicFramePr>
        <p:xfrm>
          <a:off x="609600" y="3124200"/>
          <a:ext cx="76200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82316B03-3F17-4D13-ADE6-5080C22DEA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>
                                            <p:graphicEl>
                                              <a:dgm id="{82316B03-3F17-4D13-ADE6-5080C22DEA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994E9B6-5B8F-446B-A4D0-546563A90F1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>
                                            <p:graphicEl>
                                              <a:dgm id="{E994E9B6-5B8F-446B-A4D0-546563A90F1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F725264-C9F2-4585-AD33-74EDE8DA227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graphicEl>
                                              <a:dgm id="{4F725264-C9F2-4585-AD33-74EDE8DA227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BFA8EB8-27FE-4429-80DE-92C3E0721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>
                                            <p:graphicEl>
                                              <a:dgm id="{1BFA8EB8-27FE-4429-80DE-92C3E0721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8" grpId="0">
        <p:bldSub>
          <a:bldDgm bld="one"/>
        </p:bldSub>
      </p:bldGraphic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Multimedia Program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Multimedia authoring software </a:t>
            </a:r>
            <a:r>
              <a:rPr lang="en-US" dirty="0" smtClean="0"/>
              <a:t>allows programmers to combine text, graphics, animation, audio, and video in an interactive presentation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685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3581400"/>
          <a:ext cx="6096000" cy="259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C746396-82B7-46B9-B3FD-E26D6976E2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C746396-82B7-46B9-B3FD-E26D6976E2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33C7AC0-F438-483E-8FBC-0B90FA19CE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533C7AC0-F438-483E-8FBC-0B90FA19CE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Multimedia Program Development</a:t>
            </a:r>
            <a:endParaRPr lang="en-US" dirty="0"/>
          </a:p>
        </p:txBody>
      </p:sp>
      <p:pic>
        <p:nvPicPr>
          <p:cNvPr id="7" name="Content Placeholder 6" descr="Fig13-22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23755" y="1600200"/>
            <a:ext cx="7096489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685</a:t>
            </a:r>
          </a:p>
          <a:p>
            <a:r>
              <a:rPr lang="en-US" dirty="0" smtClean="0"/>
              <a:t>Figure 13-22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Program development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consists of a series of steps programmers use to build computer programs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686</a:t>
            </a:r>
          </a:p>
          <a:p>
            <a:r>
              <a:rPr lang="en-US" dirty="0" smtClean="0"/>
              <a:t>Figure 13-23</a:t>
            </a:r>
            <a:endParaRPr lang="en-US" dirty="0"/>
          </a:p>
        </p:txBody>
      </p:sp>
      <p:pic>
        <p:nvPicPr>
          <p:cNvPr id="8" name="Picture 7" descr="Fig13-2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743199"/>
            <a:ext cx="6400800" cy="36244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1 – Analyze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initiate program development, </a:t>
            </a:r>
            <a:r>
              <a:rPr lang="en-US" b="1" dirty="0" smtClean="0">
                <a:solidFill>
                  <a:srgbClr val="67588E"/>
                </a:solidFill>
              </a:rPr>
              <a:t>programmer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Reviews the requirements</a:t>
            </a:r>
          </a:p>
          <a:p>
            <a:pPr lvl="1"/>
            <a:r>
              <a:rPr lang="en-US" dirty="0" smtClean="0"/>
              <a:t>Meets with the systems analyst and users</a:t>
            </a:r>
          </a:p>
          <a:p>
            <a:pPr lvl="1"/>
            <a:r>
              <a:rPr lang="en-US" dirty="0" smtClean="0"/>
              <a:t>Identifies input, processing, and output</a:t>
            </a:r>
          </a:p>
          <a:p>
            <a:pPr lvl="2"/>
            <a:r>
              <a:rPr lang="en-US" dirty="0" smtClean="0"/>
              <a:t>IPO chart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687</a:t>
            </a:r>
          </a:p>
          <a:p>
            <a:r>
              <a:rPr lang="en-US" dirty="0" smtClean="0"/>
              <a:t>Figure 13-24</a:t>
            </a:r>
            <a:endParaRPr lang="en-US" dirty="0"/>
          </a:p>
        </p:txBody>
      </p:sp>
      <p:pic>
        <p:nvPicPr>
          <p:cNvPr id="7" name="Picture 6" descr="Fig13-2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3810000"/>
            <a:ext cx="4985537" cy="22621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Design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 a solution algorithm</a:t>
            </a:r>
          </a:p>
          <a:p>
            <a:r>
              <a:rPr lang="en-US" dirty="0" smtClean="0"/>
              <a:t>In </a:t>
            </a:r>
            <a:r>
              <a:rPr lang="en-US" b="1" dirty="0" smtClean="0">
                <a:solidFill>
                  <a:srgbClr val="67588E"/>
                </a:solidFill>
              </a:rPr>
              <a:t>structured design</a:t>
            </a:r>
            <a:r>
              <a:rPr lang="en-US" dirty="0" smtClean="0"/>
              <a:t>, the programmer typically begins with a general design and moves toward a more detailed design</a:t>
            </a:r>
          </a:p>
          <a:p>
            <a:r>
              <a:rPr lang="en-US" dirty="0" smtClean="0"/>
              <a:t>Programmers use a </a:t>
            </a:r>
            <a:r>
              <a:rPr lang="en-US" b="1" dirty="0" smtClean="0">
                <a:solidFill>
                  <a:srgbClr val="67588E"/>
                </a:solidFill>
              </a:rPr>
              <a:t>hierarchy chart</a:t>
            </a:r>
            <a:r>
              <a:rPr lang="en-US" dirty="0" smtClean="0"/>
              <a:t> to show program modules graphically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688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Computer Programs </a:t>
            </a:r>
            <a:br>
              <a:rPr lang="en-US" dirty="0" smtClean="0"/>
            </a:br>
            <a:r>
              <a:rPr lang="en-US" dirty="0" smtClean="0"/>
              <a:t>and Programming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computer program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a series of instructions that directs a computer to perform tasks</a:t>
            </a:r>
          </a:p>
          <a:p>
            <a:pPr lvl="1"/>
            <a:r>
              <a:rPr lang="en-US" dirty="0" smtClean="0"/>
              <a:t>Created by a </a:t>
            </a:r>
            <a:r>
              <a:rPr lang="en-US" b="1" dirty="0" smtClean="0">
                <a:solidFill>
                  <a:srgbClr val="67588E"/>
                </a:solidFill>
              </a:rPr>
              <a:t>programmer</a:t>
            </a:r>
            <a:r>
              <a:rPr lang="en-US" b="1" dirty="0" smtClean="0"/>
              <a:t> </a:t>
            </a:r>
            <a:r>
              <a:rPr lang="en-US" dirty="0" smtClean="0"/>
              <a:t>using a </a:t>
            </a:r>
            <a:r>
              <a:rPr lang="en-US" b="1" dirty="0" smtClean="0">
                <a:solidFill>
                  <a:srgbClr val="67588E"/>
                </a:solidFill>
              </a:rPr>
              <a:t>programming language</a:t>
            </a:r>
            <a:endParaRPr lang="en-US" dirty="0">
              <a:solidFill>
                <a:srgbClr val="6758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664 – 665</a:t>
            </a:r>
          </a:p>
          <a:p>
            <a:r>
              <a:rPr lang="en-US" dirty="0" smtClean="0"/>
              <a:t>Figure 13-1</a:t>
            </a:r>
            <a:endParaRPr lang="en-US" dirty="0"/>
          </a:p>
        </p:txBody>
      </p:sp>
      <p:pic>
        <p:nvPicPr>
          <p:cNvPr id="7" name="Picture 6" descr="Fig13-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3276600"/>
            <a:ext cx="4505360" cy="29622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Design Solution</a:t>
            </a:r>
            <a:endParaRPr lang="en-US" dirty="0"/>
          </a:p>
        </p:txBody>
      </p:sp>
      <p:pic>
        <p:nvPicPr>
          <p:cNvPr id="7" name="Content Placeholder 6" descr="Fig13-25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2405062"/>
            <a:ext cx="7620000" cy="3038475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688</a:t>
            </a:r>
          </a:p>
          <a:p>
            <a:r>
              <a:rPr lang="en-US" dirty="0" smtClean="0"/>
              <a:t>Figure 13-25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Design Solution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With </a:t>
            </a:r>
            <a:r>
              <a:rPr lang="en-US" b="1" dirty="0" smtClean="0">
                <a:solidFill>
                  <a:srgbClr val="67588E"/>
                </a:solidFill>
              </a:rPr>
              <a:t>object-oriented</a:t>
            </a:r>
            <a:r>
              <a:rPr lang="en-US" dirty="0" smtClean="0"/>
              <a:t> (</a:t>
            </a:r>
            <a:r>
              <a:rPr lang="en-US" b="1" dirty="0" smtClean="0">
                <a:solidFill>
                  <a:srgbClr val="67588E"/>
                </a:solidFill>
              </a:rPr>
              <a:t>OO</a:t>
            </a:r>
            <a:r>
              <a:rPr lang="en-US" dirty="0" smtClean="0"/>
              <a:t>) design, the programmer packages the data and the program into a single object</a:t>
            </a:r>
          </a:p>
          <a:p>
            <a:pPr lvl="1"/>
            <a:r>
              <a:rPr lang="en-US" dirty="0" smtClean="0"/>
              <a:t>Encapsulation</a:t>
            </a:r>
            <a:endParaRPr lang="en-US" dirty="0"/>
          </a:p>
        </p:txBody>
      </p:sp>
      <p:pic>
        <p:nvPicPr>
          <p:cNvPr id="10" name="Content Placeholder 9" descr="Fig13-26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62720" y="1600200"/>
            <a:ext cx="3409559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689</a:t>
            </a:r>
          </a:p>
          <a:p>
            <a:r>
              <a:rPr lang="en-US" dirty="0" smtClean="0"/>
              <a:t>Figure 13-26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28600" y="5562600"/>
            <a:ext cx="2438400" cy="1006429"/>
            <a:chOff x="228600" y="5562600"/>
            <a:chExt cx="2438400" cy="1006429"/>
          </a:xfrm>
        </p:grpSpPr>
        <p:pic>
          <p:nvPicPr>
            <p:cNvPr id="12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3" name="Rectangle 12"/>
            <p:cNvSpPr/>
            <p:nvPr/>
          </p:nvSpPr>
          <p:spPr>
            <a:xfrm>
              <a:off x="914400" y="5562600"/>
              <a:ext cx="1752600" cy="10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13,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Web </a:t>
              </a:r>
              <a:r>
                <a:rPr kumimoji="1" lang="en-US" sz="1100" dirty="0" smtClean="0">
                  <a:latin typeface="Arial Narrow" pitchFamily="34" charset="0"/>
                </a:rPr>
                <a:t>Link </a:t>
              </a:r>
              <a:r>
                <a:rPr kumimoji="1" lang="en-US" sz="1100" dirty="0" smtClean="0">
                  <a:latin typeface="Arial Narrow" pitchFamily="34" charset="0"/>
                </a:rPr>
                <a:t>from left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navigation,  then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Object-Oriented Design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13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Design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The sequence control structure shows one or more actions following each other in order</a:t>
            </a:r>
            <a:endParaRPr lang="en-US" dirty="0"/>
          </a:p>
        </p:txBody>
      </p:sp>
      <p:pic>
        <p:nvPicPr>
          <p:cNvPr id="8" name="Content Placeholder 7" descr="Fig13-27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784937" y="1600200"/>
            <a:ext cx="1765126" cy="4525963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689</a:t>
            </a:r>
          </a:p>
          <a:p>
            <a:r>
              <a:rPr lang="en-US" dirty="0" smtClean="0"/>
              <a:t>Figure 13-27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Design Solution</a:t>
            </a:r>
            <a:endParaRPr lang="en-US" dirty="0"/>
          </a:p>
        </p:txBody>
      </p:sp>
      <p:pic>
        <p:nvPicPr>
          <p:cNvPr id="8" name="Content Placeholder 7" descr="Fig13-28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1615352"/>
            <a:ext cx="4038600" cy="4495659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The selection control structure tells the program which action to take, based on a certain condition</a:t>
            </a:r>
          </a:p>
          <a:p>
            <a:pPr lvl="1"/>
            <a:r>
              <a:rPr lang="en-US" dirty="0" smtClean="0"/>
              <a:t>If-then-else</a:t>
            </a:r>
          </a:p>
          <a:p>
            <a:pPr lvl="1"/>
            <a:r>
              <a:rPr lang="en-US" dirty="0" smtClean="0"/>
              <a:t>Case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689</a:t>
            </a:r>
          </a:p>
          <a:p>
            <a:r>
              <a:rPr lang="en-US" dirty="0" smtClean="0"/>
              <a:t>Figure 13-28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Design Solution</a:t>
            </a:r>
            <a:endParaRPr lang="en-US" dirty="0"/>
          </a:p>
        </p:txBody>
      </p:sp>
      <p:pic>
        <p:nvPicPr>
          <p:cNvPr id="10" name="Content Placeholder 9" descr="Fig13-29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2000" y="1690687"/>
            <a:ext cx="7620000" cy="44672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690</a:t>
            </a:r>
          </a:p>
          <a:p>
            <a:r>
              <a:rPr lang="en-US" dirty="0" smtClean="0"/>
              <a:t>Figure 13-29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Design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repetition control structure enables a program to perform one or more actions repeatedly as long as a certain condition is met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690</a:t>
            </a:r>
          </a:p>
          <a:p>
            <a:r>
              <a:rPr lang="en-US" dirty="0" smtClean="0"/>
              <a:t>Figures 13-30 – 13-31</a:t>
            </a:r>
            <a:endParaRPr lang="en-US" dirty="0"/>
          </a:p>
        </p:txBody>
      </p:sp>
      <p:pic>
        <p:nvPicPr>
          <p:cNvPr id="7" name="Picture 6" descr="Fig13-30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3563" y="2971800"/>
            <a:ext cx="2292668" cy="3314700"/>
          </a:xfrm>
          <a:prstGeom prst="rect">
            <a:avLst/>
          </a:prstGeom>
        </p:spPr>
      </p:pic>
      <p:pic>
        <p:nvPicPr>
          <p:cNvPr id="8" name="Picture 7" descr="Fig13-3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971800"/>
            <a:ext cx="2293620" cy="32766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Design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program </a:t>
            </a:r>
            <a:r>
              <a:rPr lang="en-US" b="1" dirty="0" smtClean="0">
                <a:solidFill>
                  <a:srgbClr val="67588E"/>
                </a:solidFill>
              </a:rPr>
              <a:t>flowchart</a:t>
            </a:r>
            <a:r>
              <a:rPr lang="en-US" dirty="0" smtClean="0"/>
              <a:t> graphically shows the logic in a solution algorithm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691</a:t>
            </a:r>
          </a:p>
          <a:p>
            <a:r>
              <a:rPr lang="en-US" dirty="0" smtClean="0"/>
              <a:t>Figure 13-33</a:t>
            </a:r>
            <a:endParaRPr lang="en-US" dirty="0"/>
          </a:p>
        </p:txBody>
      </p:sp>
      <p:pic>
        <p:nvPicPr>
          <p:cNvPr id="7" name="Picture 6" descr="Fig13-3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667000"/>
            <a:ext cx="5370219" cy="367188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Design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Flowcharting software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makes it easy to modify and update flowcharts</a:t>
            </a:r>
          </a:p>
          <a:p>
            <a:pPr lvl="1"/>
            <a:r>
              <a:rPr lang="en-US" dirty="0" err="1" smtClean="0"/>
              <a:t>SmartDraw</a:t>
            </a:r>
            <a:endParaRPr lang="en-US" dirty="0" smtClean="0"/>
          </a:p>
          <a:p>
            <a:pPr lvl="1"/>
            <a:r>
              <a:rPr lang="en-US" dirty="0" smtClean="0"/>
              <a:t>Visio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692</a:t>
            </a:r>
          </a:p>
          <a:p>
            <a:r>
              <a:rPr lang="en-US" dirty="0" smtClean="0"/>
              <a:t>Figure 13-34</a:t>
            </a:r>
            <a:endParaRPr lang="en-US" dirty="0"/>
          </a:p>
        </p:txBody>
      </p:sp>
      <p:pic>
        <p:nvPicPr>
          <p:cNvPr id="7" name="Picture 6" descr="Fig13-34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799" y="2667000"/>
            <a:ext cx="5181049" cy="35814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28600" y="5562600"/>
            <a:ext cx="2438400" cy="1006429"/>
            <a:chOff x="228600" y="5562600"/>
            <a:chExt cx="2438400" cy="1006429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10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13,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Web </a:t>
              </a:r>
              <a:r>
                <a:rPr kumimoji="1" lang="en-US" sz="1100" dirty="0" smtClean="0">
                  <a:latin typeface="Arial Narrow" pitchFamily="34" charset="0"/>
                </a:rPr>
                <a:t>Link </a:t>
              </a:r>
              <a:r>
                <a:rPr kumimoji="1" lang="en-US" sz="1100" dirty="0" smtClean="0">
                  <a:latin typeface="Arial Narrow" pitchFamily="34" charset="0"/>
                </a:rPr>
                <a:t>from left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navigation,  then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Flowcharting Software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13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Design Solution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Pseudocode</a:t>
            </a:r>
            <a:r>
              <a:rPr lang="en-US" dirty="0" smtClean="0"/>
              <a:t> uses a condensed form of English to convey program logic</a:t>
            </a:r>
            <a:endParaRPr lang="en-US" dirty="0"/>
          </a:p>
        </p:txBody>
      </p:sp>
      <p:pic>
        <p:nvPicPr>
          <p:cNvPr id="10" name="Content Placeholder 9" descr="Fig13-35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623662"/>
            <a:ext cx="4038600" cy="447903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692</a:t>
            </a:r>
          </a:p>
          <a:p>
            <a:r>
              <a:rPr lang="en-US" dirty="0" smtClean="0"/>
              <a:t>Figure 13-35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2 – Design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UML (Unified Modeling Language) has been adopted as a standard notation for object modeling and development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693</a:t>
            </a:r>
          </a:p>
          <a:p>
            <a:r>
              <a:rPr lang="en-US" dirty="0" smtClean="0"/>
              <a:t>Figure 13-37</a:t>
            </a:r>
            <a:endParaRPr lang="en-US" dirty="0"/>
          </a:p>
        </p:txBody>
      </p:sp>
      <p:pic>
        <p:nvPicPr>
          <p:cNvPr id="7" name="Picture 6" descr="Fig13-3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3581400"/>
            <a:ext cx="7620000" cy="23717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Low-Level Languages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Machine language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the first generation of programming languages</a:t>
            </a:r>
          </a:p>
          <a:p>
            <a:r>
              <a:rPr lang="en-US" dirty="0" smtClean="0"/>
              <a:t>Only language the computer directly recognizes</a:t>
            </a:r>
            <a:endParaRPr lang="en-US" dirty="0"/>
          </a:p>
        </p:txBody>
      </p:sp>
      <p:pic>
        <p:nvPicPr>
          <p:cNvPr id="10" name="Content Placeholder 9" descr="Fig13-02.gif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2260562"/>
            <a:ext cx="4038600" cy="3205238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665</a:t>
            </a:r>
          </a:p>
          <a:p>
            <a:r>
              <a:rPr lang="en-US" dirty="0" smtClean="0"/>
              <a:t>Figure 13-2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3 – Validate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Check for </a:t>
            </a:r>
            <a:r>
              <a:rPr lang="en-US" b="1" dirty="0" smtClean="0">
                <a:solidFill>
                  <a:srgbClr val="67588E"/>
                </a:solidFill>
              </a:rPr>
              <a:t>logic errors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using </a:t>
            </a:r>
            <a:r>
              <a:rPr lang="en-US" b="1" dirty="0" smtClean="0">
                <a:solidFill>
                  <a:srgbClr val="67588E"/>
                </a:solidFill>
              </a:rPr>
              <a:t>test data</a:t>
            </a:r>
            <a:endParaRPr lang="en-US" dirty="0">
              <a:solidFill>
                <a:srgbClr val="67588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694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1524000" y="2133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8A94A21-32F1-4F10-9BC7-21272C6E9E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8A94A21-32F1-4F10-9BC7-21272C6E9E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08C3D89-1C94-4691-A882-D516FEA919B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308C3D89-1C94-4691-A882-D516FEA919B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C0974E-8197-4AB2-87FA-DE0DEA9E955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">
                                            <p:graphicEl>
                                              <a:dgm id="{2BC0974E-8197-4AB2-87FA-DE0DEA9E955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648FC04-1BCD-4BF2-A5A5-39B781F620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>
                                            <p:graphicEl>
                                              <a:dgm id="{7648FC04-1BCD-4BF2-A5A5-39B781F620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2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F6CCEC4-59CD-44CE-BF71-7A3CECF2AF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">
                                            <p:graphicEl>
                                              <a:dgm id="{AF6CCEC4-59CD-44CE-BF71-7A3CECF2AF6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35450AC7-BB96-4914-95D3-B82DC985C7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>
                                            <p:graphicEl>
                                              <a:dgm id="{35450AC7-BB96-4914-95D3-B82DC985C7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4 – Implement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67588E"/>
                </a:solidFill>
              </a:rPr>
              <a:t>Implementation</a:t>
            </a:r>
            <a:r>
              <a:rPr lang="en-US" dirty="0" smtClean="0"/>
              <a:t> of the design includes using a program development tool that assists the programmer by:</a:t>
            </a:r>
          </a:p>
          <a:p>
            <a:pPr lvl="1"/>
            <a:r>
              <a:rPr lang="en-US" dirty="0" smtClean="0"/>
              <a:t>Generating or providing some or all code</a:t>
            </a:r>
          </a:p>
          <a:p>
            <a:pPr lvl="1"/>
            <a:r>
              <a:rPr lang="en-US" dirty="0" smtClean="0"/>
              <a:t>Writing the code that translates the design into a computer program</a:t>
            </a:r>
          </a:p>
          <a:p>
            <a:pPr lvl="1"/>
            <a:r>
              <a:rPr lang="en-US" dirty="0" smtClean="0"/>
              <a:t>Creating the user interface</a:t>
            </a:r>
          </a:p>
          <a:p>
            <a:r>
              <a:rPr lang="en-US" dirty="0" smtClean="0"/>
              <a:t>Extreme programming is a strategy where programmers immediately begin coding and testing solutions as soon as requirements are defined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694 - 695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5 – Test Solution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695 - 696</a:t>
            </a:r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228600" y="5334000"/>
            <a:ext cx="2438400" cy="1006429"/>
            <a:chOff x="228600" y="5562600"/>
            <a:chExt cx="2438400" cy="1006429"/>
          </a:xfrm>
        </p:grpSpPr>
        <p:pic>
          <p:nvPicPr>
            <p:cNvPr id="9" name="Picture 2" descr="C:\Users\steven\AppData\Local\Microsoft\Windows\Temporary Internet Files\Content.IE5\E6JW1XW7\MCj03252140000[1].wmf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prstClr val="black"/>
                <a:srgbClr val="67588E">
                  <a:tint val="45000"/>
                  <a:satMod val="400000"/>
                </a:srgbClr>
              </a:duotone>
            </a:blip>
            <a:srcRect/>
            <a:stretch>
              <a:fillRect/>
            </a:stretch>
          </p:blipFill>
          <p:spPr bwMode="auto">
            <a:xfrm>
              <a:off x="228600" y="5715000"/>
              <a:ext cx="685800" cy="572076"/>
            </a:xfrm>
            <a:prstGeom prst="rect">
              <a:avLst/>
            </a:prstGeom>
            <a:noFill/>
          </p:spPr>
        </p:pic>
        <p:sp>
          <p:nvSpPr>
            <p:cNvPr id="10" name="Rectangle 9"/>
            <p:cNvSpPr/>
            <p:nvPr/>
          </p:nvSpPr>
          <p:spPr>
            <a:xfrm>
              <a:off x="914400" y="5562600"/>
              <a:ext cx="1752600" cy="10064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0000"/>
                </a:lnSpc>
                <a:buClr>
                  <a:schemeClr val="accent1"/>
                </a:buClr>
                <a:buSzPct val="75000"/>
                <a:buFont typeface="Wingdings" pitchFamily="2" charset="2"/>
                <a:buNone/>
              </a:pPr>
              <a:r>
                <a:rPr kumimoji="1" lang="en-US" sz="1100" dirty="0" smtClean="0">
                  <a:latin typeface="Arial Narrow" pitchFamily="34" charset="0"/>
                </a:rPr>
                <a:t>Click to view Web Link,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click Chapter 13,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Web </a:t>
              </a:r>
              <a:r>
                <a:rPr kumimoji="1" lang="en-US" sz="1100" dirty="0" smtClean="0">
                  <a:latin typeface="Arial Narrow" pitchFamily="34" charset="0"/>
                </a:rPr>
                <a:t>Link </a:t>
              </a:r>
              <a:r>
                <a:rPr kumimoji="1" lang="en-US" sz="1100" dirty="0" smtClean="0">
                  <a:latin typeface="Arial Narrow" pitchFamily="34" charset="0"/>
                </a:rPr>
                <a:t>from left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navigation,  then click 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Beta Testers</a:t>
              </a:r>
              <a:br>
                <a:rPr kumimoji="1" lang="en-US" sz="1100" dirty="0" smtClean="0">
                  <a:latin typeface="Arial Narrow" pitchFamily="34" charset="0"/>
                </a:rPr>
              </a:br>
              <a:r>
                <a:rPr kumimoji="1" lang="en-US" sz="1100" dirty="0" smtClean="0">
                  <a:latin typeface="Arial Narrow" pitchFamily="34" charset="0"/>
                </a:rPr>
                <a:t>below Chapter 13</a:t>
              </a:r>
              <a:endParaRPr lang="en-US" sz="1100" dirty="0"/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0DE2D5-E49B-4BA1-ABBB-CB622284C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680DE2D5-E49B-4BA1-ABBB-CB622284C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6DE7A8D-EDA5-4656-B107-B92FECDB66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6DE7A8D-EDA5-4656-B107-B92FECDB66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6 – Document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documenting the solution, the programmer performs two activities: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696</a:t>
            </a:r>
            <a:endParaRPr lang="en-US" dirty="0"/>
          </a:p>
        </p:txBody>
      </p:sp>
      <p:graphicFrame>
        <p:nvGraphicFramePr>
          <p:cNvPr id="7" name="Diagram 6"/>
          <p:cNvGraphicFramePr/>
          <p:nvPr/>
        </p:nvGraphicFramePr>
        <p:xfrm>
          <a:off x="381000" y="2590800"/>
          <a:ext cx="83820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7E96D25-D942-463A-A1B6-C27B5B2517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17E96D25-D942-463A-A1B6-C27B5B2517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1420CEF-E041-45ED-8275-4ED0DBBFAA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D1420CEF-E041-45ED-8275-4ED0DBBFAA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7" grpId="0">
        <p:bldSub>
          <a:bldDgm bld="one"/>
        </p:bldSub>
      </p:bldGraphic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Video: Electronic Arts Going Mobile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00200" y="5867400"/>
            <a:ext cx="617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hlinkClick r:id="rId3" action="ppaction://hlinkfile"/>
              </a:rPr>
              <a:t>CLICK TO START</a:t>
            </a:r>
            <a:endParaRPr lang="en-US" b="1" dirty="0"/>
          </a:p>
        </p:txBody>
      </p:sp>
      <p:pic>
        <p:nvPicPr>
          <p:cNvPr id="4098" name="Picture 2">
            <a:hlinkClick r:id="rId3" action="ppaction://hlinkfile"/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81200" y="1828800"/>
            <a:ext cx="5193245" cy="3895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152400" y="1600200"/>
          <a:ext cx="8839200" cy="4648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 705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A2320912-8D9A-492B-894B-23596CF4946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8ECF06D-38DB-4027-9CF8-B8AAFD72D3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>
                                            <p:graphicEl>
                                              <a:dgm id="{98ECF06D-38DB-4027-9CF8-B8AAFD72D3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7AAD4FD5-1841-4106-B2DD-00E1F4E9C0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>
                                            <p:graphicEl>
                                              <a:dgm id="{7AAD4FD5-1841-4106-B2DD-00E1F4E9C0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one"/>
        </p:bldSub>
      </p:bldGraphic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52400" y="6172200"/>
            <a:ext cx="487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67588E"/>
                </a:solidFill>
              </a:rPr>
              <a:t>Chapter 13 Complete</a:t>
            </a:r>
            <a:endParaRPr lang="en-US" sz="2400" b="1" dirty="0">
              <a:solidFill>
                <a:srgbClr val="67588E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Low-Level Languages</a:t>
            </a:r>
            <a:endParaRPr lang="en-US" dirty="0"/>
          </a:p>
        </p:txBody>
      </p:sp>
      <p:pic>
        <p:nvPicPr>
          <p:cNvPr id="8" name="Content Placeholder 7" descr="CFig13-03.gif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998019" y="1600200"/>
            <a:ext cx="2956962" cy="4525963"/>
          </a:xfr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67588E"/>
                </a:solidFill>
              </a:rPr>
              <a:t>Assembly language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is the second generation of programming languages</a:t>
            </a:r>
          </a:p>
          <a:p>
            <a:r>
              <a:rPr lang="en-US" dirty="0" smtClean="0"/>
              <a:t>Programmer writes instructions using  symbolic instruction codes</a:t>
            </a:r>
          </a:p>
          <a:p>
            <a:r>
              <a:rPr lang="en-US" dirty="0" smtClean="0"/>
              <a:t>A </a:t>
            </a:r>
            <a:r>
              <a:rPr lang="en-US" b="1" dirty="0" smtClean="0">
                <a:solidFill>
                  <a:srgbClr val="67588E"/>
                </a:solidFill>
              </a:rPr>
              <a:t>source program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contains the code to be converted to machine language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665 – 666</a:t>
            </a:r>
          </a:p>
          <a:p>
            <a:r>
              <a:rPr lang="en-US" dirty="0" smtClean="0"/>
              <a:t>Figure 13-3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Languages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a </a:t>
            </a:r>
            <a:r>
              <a:rPr lang="en-US" b="1" dirty="0" smtClean="0">
                <a:solidFill>
                  <a:srgbClr val="67588E"/>
                </a:solidFill>
              </a:rPr>
              <a:t>procedural language</a:t>
            </a:r>
            <a:r>
              <a:rPr lang="en-US" dirty="0" smtClean="0"/>
              <a:t>, the programmer writes instructions that tell the computer what to accomplish and how to do it</a:t>
            </a:r>
          </a:p>
          <a:p>
            <a:pPr lvl="1"/>
            <a:r>
              <a:rPr lang="en-US" b="1" dirty="0" smtClean="0">
                <a:solidFill>
                  <a:srgbClr val="67588E"/>
                </a:solidFill>
              </a:rPr>
              <a:t>Third-generation language</a:t>
            </a:r>
            <a:r>
              <a:rPr lang="en-US" dirty="0" smtClean="0">
                <a:solidFill>
                  <a:srgbClr val="67588E"/>
                </a:solidFill>
              </a:rPr>
              <a:t> </a:t>
            </a:r>
            <a:r>
              <a:rPr lang="en-US" dirty="0" smtClean="0"/>
              <a:t>(</a:t>
            </a:r>
            <a:r>
              <a:rPr lang="en-US" b="1" dirty="0" smtClean="0">
                <a:solidFill>
                  <a:srgbClr val="67588E"/>
                </a:solidFill>
              </a:rPr>
              <a:t>3GL</a:t>
            </a:r>
            <a:r>
              <a:rPr lang="en-US" dirty="0" smtClean="0"/>
              <a:t>)</a:t>
            </a:r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Pages 666 - 667</a:t>
            </a:r>
            <a:endParaRPr lang="en-US" dirty="0"/>
          </a:p>
        </p:txBody>
      </p:sp>
      <p:graphicFrame>
        <p:nvGraphicFramePr>
          <p:cNvPr id="10" name="Diagram 9"/>
          <p:cNvGraphicFramePr/>
          <p:nvPr/>
        </p:nvGraphicFramePr>
        <p:xfrm>
          <a:off x="381000" y="3657600"/>
          <a:ext cx="8534400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C1B7D599-CA1C-4B34-AA02-258C92E346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0">
                                            <p:graphicEl>
                                              <a:dgm id="{C1B7D599-CA1C-4B34-AA02-258C92E346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20573DC9-433B-4C5A-B433-A651580203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graphicEl>
                                              <a:dgm id="{20573DC9-433B-4C5A-B433-A651580203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dgm id="{61A5D27B-60A7-4A25-B76D-10CD81F645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0">
                                            <p:graphicEl>
                                              <a:dgm id="{61A5D27B-60A7-4A25-B76D-10CD81F645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Graphic spid="10" grpId="0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Languages</a:t>
            </a:r>
            <a:endParaRPr lang="en-US" dirty="0"/>
          </a:p>
        </p:txBody>
      </p:sp>
      <p:pic>
        <p:nvPicPr>
          <p:cNvPr id="7" name="Content Placeholder 6" descr="Fig13-04.gif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4800" y="1600200"/>
            <a:ext cx="5120767" cy="46482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 667</a:t>
            </a:r>
          </a:p>
          <a:p>
            <a:r>
              <a:rPr lang="en-US" dirty="0" smtClean="0"/>
              <a:t>Figures 13-4 – 13-5</a:t>
            </a:r>
            <a:endParaRPr lang="en-US" dirty="0"/>
          </a:p>
        </p:txBody>
      </p:sp>
      <p:pic>
        <p:nvPicPr>
          <p:cNvPr id="8" name="Picture 7" descr="Fig13-05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1600200"/>
            <a:ext cx="3157919" cy="46101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Procedural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67588E"/>
                </a:solidFill>
              </a:rPr>
              <a:t>COBOL</a:t>
            </a:r>
            <a:r>
              <a:rPr lang="en-US" dirty="0" smtClean="0"/>
              <a:t> (</a:t>
            </a:r>
            <a:r>
              <a:rPr lang="en-US" dirty="0" err="1" smtClean="0"/>
              <a:t>COmmon</a:t>
            </a:r>
            <a:r>
              <a:rPr lang="en-US" dirty="0" smtClean="0"/>
              <a:t> Business-Oriented Language) is designed for business applications, but easy to read because of the English-like statements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Discovering Computers 2010: Living in a Digital World Chapter 13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920792-1FFE-4123-96E7-9B6DC9FF0B0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Pages 668 – 669</a:t>
            </a:r>
          </a:p>
          <a:p>
            <a:r>
              <a:rPr lang="en-US" dirty="0" smtClean="0"/>
              <a:t>Figure 13-7</a:t>
            </a:r>
            <a:endParaRPr lang="en-US" dirty="0"/>
          </a:p>
        </p:txBody>
      </p:sp>
      <p:pic>
        <p:nvPicPr>
          <p:cNvPr id="7" name="Picture 6" descr="CFig13-0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200400"/>
            <a:ext cx="6927273" cy="304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3595</TotalTime>
  <Words>2416</Words>
  <Application>Microsoft Office PowerPoint</Application>
  <PresentationFormat>On-screen Show (4:3)</PresentationFormat>
  <Paragraphs>463</Paragraphs>
  <Slides>56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Slide 1</vt:lpstr>
      <vt:lpstr>Objectives Overview</vt:lpstr>
      <vt:lpstr>Objectives Overview</vt:lpstr>
      <vt:lpstr>Computer Programs  and Programming Languages</vt:lpstr>
      <vt:lpstr>Low-Level Languages</vt:lpstr>
      <vt:lpstr>Low-Level Languages</vt:lpstr>
      <vt:lpstr>Procedural Languages</vt:lpstr>
      <vt:lpstr>Procedural Languages</vt:lpstr>
      <vt:lpstr>Procedural Languages</vt:lpstr>
      <vt:lpstr>Object-Oriented Programming Languages  and Program Development Tools</vt:lpstr>
      <vt:lpstr>Object-Oriented Programming Languages  and Program Development Tools</vt:lpstr>
      <vt:lpstr>Object-Oriented Programming Languages  and Program Development Tools</vt:lpstr>
      <vt:lpstr>Object-Oriented Programming Languages  and Program Development Tools</vt:lpstr>
      <vt:lpstr>Object-Oriented Programming Languages  and Program Development Tools</vt:lpstr>
      <vt:lpstr>Object-Oriented Programming Languages  and Program Development Tools</vt:lpstr>
      <vt:lpstr>Object-Oriented Programming Languages  and Program Development Tools</vt:lpstr>
      <vt:lpstr>Object-Oriented Programming Languages  and Program Development Tools</vt:lpstr>
      <vt:lpstr>Object-Oriented Programming Languages  and Program Development Tools</vt:lpstr>
      <vt:lpstr>Other Programming Languages  and Development Tools</vt:lpstr>
      <vt:lpstr>Other Programming Languages  and Development Tools</vt:lpstr>
      <vt:lpstr>Other Programming Languages  and Development Tools</vt:lpstr>
      <vt:lpstr>Other Programming Languages  and Development Tools</vt:lpstr>
      <vt:lpstr>Other Programming Languages  and Development Tools</vt:lpstr>
      <vt:lpstr>Web Page Development</vt:lpstr>
      <vt:lpstr>Web Page Development</vt:lpstr>
      <vt:lpstr>Web Page Development</vt:lpstr>
      <vt:lpstr>Web Page Development</vt:lpstr>
      <vt:lpstr>Web Page Development</vt:lpstr>
      <vt:lpstr>Web Page Development</vt:lpstr>
      <vt:lpstr>Web Page Development</vt:lpstr>
      <vt:lpstr>Web Page Development</vt:lpstr>
      <vt:lpstr>Web Page Development</vt:lpstr>
      <vt:lpstr>Web Page Development</vt:lpstr>
      <vt:lpstr>Web Page Development</vt:lpstr>
      <vt:lpstr>Multimedia Program Development</vt:lpstr>
      <vt:lpstr>Multimedia Program Development</vt:lpstr>
      <vt:lpstr>Program Development</vt:lpstr>
      <vt:lpstr>Step 1 – Analyze Requirements</vt:lpstr>
      <vt:lpstr>Step 2 – Design Solution</vt:lpstr>
      <vt:lpstr>Step 2 – Design Solution</vt:lpstr>
      <vt:lpstr>Step 2 – Design Solution</vt:lpstr>
      <vt:lpstr>Step 2 – Design Solution</vt:lpstr>
      <vt:lpstr>Step 2 – Design Solution</vt:lpstr>
      <vt:lpstr>Step 2 – Design Solution</vt:lpstr>
      <vt:lpstr>Step 2 – Design Solution</vt:lpstr>
      <vt:lpstr>Step 2 – Design Solution</vt:lpstr>
      <vt:lpstr>Step 2 – Design Solution</vt:lpstr>
      <vt:lpstr>Step 2 – Design Solution</vt:lpstr>
      <vt:lpstr>Step 2 – Design Solution</vt:lpstr>
      <vt:lpstr>Step 3 – Validate Design</vt:lpstr>
      <vt:lpstr>Step 4 – Implement Design</vt:lpstr>
      <vt:lpstr>Step 5 – Test Solution</vt:lpstr>
      <vt:lpstr>Step 6 – Document Solution</vt:lpstr>
      <vt:lpstr>Video: Electronic Arts Going Mobile</vt:lpstr>
      <vt:lpstr>Summary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</dc:creator>
  <cp:lastModifiedBy>Steven Freund</cp:lastModifiedBy>
  <cp:revision>275</cp:revision>
  <dcterms:created xsi:type="dcterms:W3CDTF">2008-12-18T17:11:12Z</dcterms:created>
  <dcterms:modified xsi:type="dcterms:W3CDTF">2009-03-03T01:11:16Z</dcterms:modified>
</cp:coreProperties>
</file>