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1.xml" ContentType="application/vnd.openxmlformats-officedocument.drawingml.diagramData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notesSlides/notesSlide32.xml" ContentType="application/vnd.openxmlformats-officedocument.presentationml.notesSlid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40.xml" ContentType="application/vnd.openxmlformats-officedocument.presentationml.notesSlide+xml"/>
  <Override PartName="/ppt/diagrams/quickStyle23.xml" ContentType="application/vnd.openxmlformats-officedocument.drawingml.diagramStyle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0" r:id="rId3"/>
    <p:sldId id="26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294" r:id="rId46"/>
    <p:sldId id="262" r:id="rId47"/>
    <p:sldId id="26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945"/>
    <a:srgbClr val="DB7531"/>
    <a:srgbClr val="A52439"/>
    <a:srgbClr val="EEEBC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0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6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Define system development and list the system development phases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03F2B305-9397-40C2-9EC0-5232F1C6CCC2}">
      <dgm:prSet/>
      <dgm:spPr/>
      <dgm:t>
        <a:bodyPr/>
        <a:lstStyle/>
        <a:p>
          <a:r>
            <a:rPr lang="en-US" dirty="0" smtClean="0"/>
            <a:t>Identify the guidelines for system development</a:t>
          </a:r>
        </a:p>
      </dgm:t>
    </dgm:pt>
    <dgm:pt modelId="{5A990A6C-FC86-4B4B-94E0-116AB4FCBBE9}" type="parTrans" cxnId="{454841D4-7265-42CA-9908-110B411F3154}">
      <dgm:prSet/>
      <dgm:spPr/>
      <dgm:t>
        <a:bodyPr/>
        <a:lstStyle/>
        <a:p>
          <a:endParaRPr lang="en-US"/>
        </a:p>
      </dgm:t>
    </dgm:pt>
    <dgm:pt modelId="{E4A95602-9631-45B4-B858-F5DF9CCAC265}" type="sibTrans" cxnId="{454841D4-7265-42CA-9908-110B411F3154}">
      <dgm:prSet/>
      <dgm:spPr/>
      <dgm:t>
        <a:bodyPr/>
        <a:lstStyle/>
        <a:p>
          <a:endParaRPr lang="en-US"/>
        </a:p>
      </dgm:t>
    </dgm:pt>
    <dgm:pt modelId="{6976A762-9A42-4729-B45A-75EBA584360E}">
      <dgm:prSet/>
      <dgm:spPr/>
      <dgm:t>
        <a:bodyPr/>
        <a:lstStyle/>
        <a:p>
          <a:r>
            <a:rPr lang="en-US" dirty="0" smtClean="0"/>
            <a:t>Discuss the importance of project management, feasibility assessment, documentation, and data and information gathering techniques</a:t>
          </a:r>
        </a:p>
      </dgm:t>
    </dgm:pt>
    <dgm:pt modelId="{95D35B85-A730-4028-B2EC-72898C683E2A}" type="parTrans" cxnId="{D3C57D67-DC59-4A04-973F-0A97C6B7BB04}">
      <dgm:prSet/>
      <dgm:spPr/>
      <dgm:t>
        <a:bodyPr/>
        <a:lstStyle/>
        <a:p>
          <a:endParaRPr lang="en-US"/>
        </a:p>
      </dgm:t>
    </dgm:pt>
    <dgm:pt modelId="{36CE10EE-33D7-4D72-9938-86708E96AE11}" type="sibTrans" cxnId="{D3C57D67-DC59-4A04-973F-0A97C6B7BB04}">
      <dgm:prSet/>
      <dgm:spPr/>
      <dgm:t>
        <a:bodyPr/>
        <a:lstStyle/>
        <a:p>
          <a:endParaRPr lang="en-US"/>
        </a:p>
      </dgm:t>
    </dgm:pt>
    <dgm:pt modelId="{20AA31B8-F707-4201-BAA2-DCD6890D813E}">
      <dgm:prSet/>
      <dgm:spPr/>
      <dgm:t>
        <a:bodyPr/>
        <a:lstStyle/>
        <a:p>
          <a:r>
            <a:rPr lang="en-US" dirty="0" smtClean="0"/>
            <a:t>Explain the activities performed in the planning phase</a:t>
          </a:r>
        </a:p>
      </dgm:t>
    </dgm:pt>
    <dgm:pt modelId="{CEA51868-CE11-4570-B409-017D6B47E4C6}" type="parTrans" cxnId="{F64F5C4B-487E-4779-AF31-5311B3EDD93E}">
      <dgm:prSet/>
      <dgm:spPr/>
      <dgm:t>
        <a:bodyPr/>
        <a:lstStyle/>
        <a:p>
          <a:endParaRPr lang="en-US"/>
        </a:p>
      </dgm:t>
    </dgm:pt>
    <dgm:pt modelId="{89B3280F-B5C1-4D39-AE88-44F6A488244B}" type="sibTrans" cxnId="{F64F5C4B-487E-4779-AF31-5311B3EDD93E}">
      <dgm:prSet/>
      <dgm:spPr/>
      <dgm:t>
        <a:bodyPr/>
        <a:lstStyle/>
        <a:p>
          <a:endParaRPr lang="en-US"/>
        </a:p>
      </dgm:t>
    </dgm:pt>
    <dgm:pt modelId="{CA3B206F-A023-475A-94DC-1DC17C52DBB3}">
      <dgm:prSet/>
      <dgm:spPr/>
      <dgm:t>
        <a:bodyPr/>
        <a:lstStyle/>
        <a:p>
          <a:r>
            <a:rPr lang="en-US" dirty="0" smtClean="0"/>
            <a:t>Discuss the purpose of the activities performed in the analysis phase</a:t>
          </a:r>
        </a:p>
      </dgm:t>
    </dgm:pt>
    <dgm:pt modelId="{1C2F71DD-2D07-4DBD-BA30-1609BA6DA95F}" type="parTrans" cxnId="{025F0F81-F206-4E81-8315-124C72002510}">
      <dgm:prSet/>
      <dgm:spPr/>
      <dgm:t>
        <a:bodyPr/>
        <a:lstStyle/>
        <a:p>
          <a:endParaRPr lang="en-US"/>
        </a:p>
      </dgm:t>
    </dgm:pt>
    <dgm:pt modelId="{61E840B3-A1E0-4F2F-AF80-67BF5FCAE36E}" type="sibTrans" cxnId="{025F0F81-F206-4E81-8315-124C72002510}">
      <dgm:prSet/>
      <dgm:spPr/>
      <dgm:t>
        <a:bodyPr/>
        <a:lstStyle/>
        <a:p>
          <a:endParaRPr lang="en-US"/>
        </a:p>
      </dgm:t>
    </dgm:pt>
    <dgm:pt modelId="{39F062D4-A611-499C-B7DE-824A881D98E1}">
      <dgm:prSet/>
      <dgm:spPr/>
      <dgm:t>
        <a:bodyPr/>
        <a:lstStyle/>
        <a:p>
          <a:r>
            <a:rPr lang="en-US" dirty="0" smtClean="0"/>
            <a:t>Describe the various tools used in process modeling</a:t>
          </a:r>
        </a:p>
      </dgm:t>
    </dgm:pt>
    <dgm:pt modelId="{30328069-BF3D-437F-BBE3-97F80E5A335B}" type="parTrans" cxnId="{28EB17CD-7AA6-4C61-BAEA-CBF313187709}">
      <dgm:prSet/>
      <dgm:spPr/>
      <dgm:t>
        <a:bodyPr/>
        <a:lstStyle/>
        <a:p>
          <a:endParaRPr lang="en-US"/>
        </a:p>
      </dgm:t>
    </dgm:pt>
    <dgm:pt modelId="{93A67E17-B13E-4A02-8373-6FFFDC00F7CB}" type="sibTrans" cxnId="{28EB17CD-7AA6-4C61-BAEA-CBF313187709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9DDBD9F7-1850-4E03-9F20-1BDB296633D1}" type="pres">
      <dgm:prSet presAssocID="{03F2B305-9397-40C2-9EC0-5232F1C6CCC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71AE4-7AB8-47F2-8F5E-86DD349AEAC5}" type="pres">
      <dgm:prSet presAssocID="{E4A95602-9631-45B4-B858-F5DF9CCAC265}" presName="sibTrans" presStyleCnt="0"/>
      <dgm:spPr/>
    </dgm:pt>
    <dgm:pt modelId="{FAF3657C-F7A5-4D16-BDF3-9DA376E6A769}" type="pres">
      <dgm:prSet presAssocID="{6976A762-9A42-4729-B45A-75EBA584360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4DC9A-03F6-4B5F-A305-66E1FE24EF3F}" type="pres">
      <dgm:prSet presAssocID="{36CE10EE-33D7-4D72-9938-86708E96AE11}" presName="sibTrans" presStyleCnt="0"/>
      <dgm:spPr/>
    </dgm:pt>
    <dgm:pt modelId="{7B9128AB-16ED-456B-87DF-DEA5600F1435}" type="pres">
      <dgm:prSet presAssocID="{20AA31B8-F707-4201-BAA2-DCD6890D813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41A56-486E-4644-8640-CD28B70A2301}" type="pres">
      <dgm:prSet presAssocID="{89B3280F-B5C1-4D39-AE88-44F6A488244B}" presName="sibTrans" presStyleCnt="0"/>
      <dgm:spPr/>
    </dgm:pt>
    <dgm:pt modelId="{799FA3ED-6AB8-4E2E-8BF9-4BBBE5CA56EF}" type="pres">
      <dgm:prSet presAssocID="{CA3B206F-A023-475A-94DC-1DC17C52DBB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4730D-812F-46FD-A557-F68D61EACEE1}" type="pres">
      <dgm:prSet presAssocID="{61E840B3-A1E0-4F2F-AF80-67BF5FCAE36E}" presName="sibTrans" presStyleCnt="0"/>
      <dgm:spPr/>
    </dgm:pt>
    <dgm:pt modelId="{AE93FE96-6A51-4CF8-AFC9-9351025EBDFA}" type="pres">
      <dgm:prSet presAssocID="{39F062D4-A611-499C-B7DE-824A881D98E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2F1E1C-8CC4-42FE-A196-54C91D6A005F}" type="presOf" srcId="{39F062D4-A611-499C-B7DE-824A881D98E1}" destId="{AE93FE96-6A51-4CF8-AFC9-9351025EBDFA}" srcOrd="0" destOrd="0" presId="urn:microsoft.com/office/officeart/2005/8/layout/default"/>
    <dgm:cxn modelId="{025F0F81-F206-4E81-8315-124C72002510}" srcId="{3DE9E547-3C66-4E5D-9D07-0515EED2B913}" destId="{CA3B206F-A023-475A-94DC-1DC17C52DBB3}" srcOrd="4" destOrd="0" parTransId="{1C2F71DD-2D07-4DBD-BA30-1609BA6DA95F}" sibTransId="{61E840B3-A1E0-4F2F-AF80-67BF5FCAE36E}"/>
    <dgm:cxn modelId="{28EB17CD-7AA6-4C61-BAEA-CBF313187709}" srcId="{3DE9E547-3C66-4E5D-9D07-0515EED2B913}" destId="{39F062D4-A611-499C-B7DE-824A881D98E1}" srcOrd="5" destOrd="0" parTransId="{30328069-BF3D-437F-BBE3-97F80E5A335B}" sibTransId="{93A67E17-B13E-4A02-8373-6FFFDC00F7CB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CFB9682F-BD97-4019-8BAE-E3155F25A329}" type="presOf" srcId="{03F2B305-9397-40C2-9EC0-5232F1C6CCC2}" destId="{9DDBD9F7-1850-4E03-9F20-1BDB296633D1}" srcOrd="0" destOrd="0" presId="urn:microsoft.com/office/officeart/2005/8/layout/default"/>
    <dgm:cxn modelId="{9319B1A5-958F-46CB-B2D0-B6CB424F8F3E}" type="presOf" srcId="{20AA31B8-F707-4201-BAA2-DCD6890D813E}" destId="{7B9128AB-16ED-456B-87DF-DEA5600F1435}" srcOrd="0" destOrd="0" presId="urn:microsoft.com/office/officeart/2005/8/layout/default"/>
    <dgm:cxn modelId="{371FDAB1-2739-458F-B6FF-A42003790641}" type="presOf" srcId="{6976A762-9A42-4729-B45A-75EBA584360E}" destId="{FAF3657C-F7A5-4D16-BDF3-9DA376E6A769}" srcOrd="0" destOrd="0" presId="urn:microsoft.com/office/officeart/2005/8/layout/default"/>
    <dgm:cxn modelId="{454841D4-7265-42CA-9908-110B411F3154}" srcId="{3DE9E547-3C66-4E5D-9D07-0515EED2B913}" destId="{03F2B305-9397-40C2-9EC0-5232F1C6CCC2}" srcOrd="1" destOrd="0" parTransId="{5A990A6C-FC86-4B4B-94E0-116AB4FCBBE9}" sibTransId="{E4A95602-9631-45B4-B858-F5DF9CCAC265}"/>
    <dgm:cxn modelId="{DB5CF76F-016D-4F32-AE1E-423FE30EF2F6}" type="presOf" srcId="{F9022B54-68C2-4973-9A00-460029290542}" destId="{E43CDCF3-D5B2-4556-A6FF-1FBA940E878F}" srcOrd="0" destOrd="0" presId="urn:microsoft.com/office/officeart/2005/8/layout/default"/>
    <dgm:cxn modelId="{D3C57D67-DC59-4A04-973F-0A97C6B7BB04}" srcId="{3DE9E547-3C66-4E5D-9D07-0515EED2B913}" destId="{6976A762-9A42-4729-B45A-75EBA584360E}" srcOrd="2" destOrd="0" parTransId="{95D35B85-A730-4028-B2EC-72898C683E2A}" sibTransId="{36CE10EE-33D7-4D72-9938-86708E96AE11}"/>
    <dgm:cxn modelId="{C5DE3A60-9DFB-4DB5-A21B-5152AD702A6A}" type="presOf" srcId="{CA3B206F-A023-475A-94DC-1DC17C52DBB3}" destId="{799FA3ED-6AB8-4E2E-8BF9-4BBBE5CA56EF}" srcOrd="0" destOrd="0" presId="urn:microsoft.com/office/officeart/2005/8/layout/default"/>
    <dgm:cxn modelId="{36C3BEF2-2DBA-42EB-9810-973BE445D0C7}" type="presOf" srcId="{3DE9E547-3C66-4E5D-9D07-0515EED2B913}" destId="{46A1C575-DE29-4021-A28C-E1E7FA78085E}" srcOrd="0" destOrd="0" presId="urn:microsoft.com/office/officeart/2005/8/layout/default"/>
    <dgm:cxn modelId="{F64F5C4B-487E-4779-AF31-5311B3EDD93E}" srcId="{3DE9E547-3C66-4E5D-9D07-0515EED2B913}" destId="{20AA31B8-F707-4201-BAA2-DCD6890D813E}" srcOrd="3" destOrd="0" parTransId="{CEA51868-CE11-4570-B409-017D6B47E4C6}" sibTransId="{89B3280F-B5C1-4D39-AE88-44F6A488244B}"/>
    <dgm:cxn modelId="{C6831F33-A671-4D3A-9651-E6901DF4D6AC}" type="presParOf" srcId="{46A1C575-DE29-4021-A28C-E1E7FA78085E}" destId="{E43CDCF3-D5B2-4556-A6FF-1FBA940E878F}" srcOrd="0" destOrd="0" presId="urn:microsoft.com/office/officeart/2005/8/layout/default"/>
    <dgm:cxn modelId="{23A16BBC-1098-40CF-A0D5-9C900233786D}" type="presParOf" srcId="{46A1C575-DE29-4021-A28C-E1E7FA78085E}" destId="{54066D3B-676A-41CA-98B3-C0905E22B6EF}" srcOrd="1" destOrd="0" presId="urn:microsoft.com/office/officeart/2005/8/layout/default"/>
    <dgm:cxn modelId="{8AFB4DBD-0834-4120-BA67-291F8FF023D4}" type="presParOf" srcId="{46A1C575-DE29-4021-A28C-E1E7FA78085E}" destId="{9DDBD9F7-1850-4E03-9F20-1BDB296633D1}" srcOrd="2" destOrd="0" presId="urn:microsoft.com/office/officeart/2005/8/layout/default"/>
    <dgm:cxn modelId="{650FBE5C-D99E-477D-AB39-CDF8CC99C02A}" type="presParOf" srcId="{46A1C575-DE29-4021-A28C-E1E7FA78085E}" destId="{AB871AE4-7AB8-47F2-8F5E-86DD349AEAC5}" srcOrd="3" destOrd="0" presId="urn:microsoft.com/office/officeart/2005/8/layout/default"/>
    <dgm:cxn modelId="{4995E0E7-893E-41A9-A259-2A17BEF1A965}" type="presParOf" srcId="{46A1C575-DE29-4021-A28C-E1E7FA78085E}" destId="{FAF3657C-F7A5-4D16-BDF3-9DA376E6A769}" srcOrd="4" destOrd="0" presId="urn:microsoft.com/office/officeart/2005/8/layout/default"/>
    <dgm:cxn modelId="{077F5BB1-C574-4445-9AC3-5E7068B1B0AC}" type="presParOf" srcId="{46A1C575-DE29-4021-A28C-E1E7FA78085E}" destId="{F504DC9A-03F6-4B5F-A305-66E1FE24EF3F}" srcOrd="5" destOrd="0" presId="urn:microsoft.com/office/officeart/2005/8/layout/default"/>
    <dgm:cxn modelId="{A299C100-71D8-433D-B876-D73DCC3EE1E2}" type="presParOf" srcId="{46A1C575-DE29-4021-A28C-E1E7FA78085E}" destId="{7B9128AB-16ED-456B-87DF-DEA5600F1435}" srcOrd="6" destOrd="0" presId="urn:microsoft.com/office/officeart/2005/8/layout/default"/>
    <dgm:cxn modelId="{AD43DEA6-EAB9-42F1-B6A8-FBE639A7514F}" type="presParOf" srcId="{46A1C575-DE29-4021-A28C-E1E7FA78085E}" destId="{AE741A56-486E-4644-8640-CD28B70A2301}" srcOrd="7" destOrd="0" presId="urn:microsoft.com/office/officeart/2005/8/layout/default"/>
    <dgm:cxn modelId="{E4290E64-12D9-4F0E-AA2F-03E3DB943E80}" type="presParOf" srcId="{46A1C575-DE29-4021-A28C-E1E7FA78085E}" destId="{799FA3ED-6AB8-4E2E-8BF9-4BBBE5CA56EF}" srcOrd="8" destOrd="0" presId="urn:microsoft.com/office/officeart/2005/8/layout/default"/>
    <dgm:cxn modelId="{6EA0E467-B518-4485-9BC1-7F6CD75324BA}" type="presParOf" srcId="{46A1C575-DE29-4021-A28C-E1E7FA78085E}" destId="{F634730D-812F-46FD-A557-F68D61EACEE1}" srcOrd="9" destOrd="0" presId="urn:microsoft.com/office/officeart/2005/8/layout/default"/>
    <dgm:cxn modelId="{E392669E-06DD-4474-A996-33A3E7EC43C1}" type="presParOf" srcId="{46A1C575-DE29-4021-A28C-E1E7FA78085E}" destId="{AE93FE96-6A51-4CF8-AFC9-9351025EBDFA}" srcOrd="10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523E03-614B-49CA-9BCE-164717EC0296}" type="doc">
      <dgm:prSet loTypeId="urn:microsoft.com/office/officeart/2005/8/layout/hList1" loCatId="list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E039F77-EA57-43FC-A2C2-70191E83178B}">
      <dgm:prSet phldrT="[Text]"/>
      <dgm:spPr/>
      <dgm:t>
        <a:bodyPr/>
        <a:lstStyle/>
        <a:p>
          <a:r>
            <a:rPr lang="en-US" dirty="0" smtClean="0"/>
            <a:t>Conduct a </a:t>
          </a:r>
          <a:r>
            <a:rPr lang="en-US" b="1" dirty="0" smtClean="0">
              <a:solidFill>
                <a:srgbClr val="5E8945"/>
              </a:solidFill>
            </a:rPr>
            <a:t>preliminary investigation</a:t>
          </a:r>
          <a:endParaRPr lang="en-US" b="1" dirty="0">
            <a:solidFill>
              <a:srgbClr val="5E8945"/>
            </a:solidFill>
          </a:endParaRPr>
        </a:p>
      </dgm:t>
    </dgm:pt>
    <dgm:pt modelId="{7F9C4B0E-E898-43AE-BF2C-D51994E983AA}" type="parTrans" cxnId="{1BFF2806-501B-4938-9035-C85E4B4F192D}">
      <dgm:prSet/>
      <dgm:spPr/>
      <dgm:t>
        <a:bodyPr/>
        <a:lstStyle/>
        <a:p>
          <a:endParaRPr lang="en-US"/>
        </a:p>
      </dgm:t>
    </dgm:pt>
    <dgm:pt modelId="{0028D22F-F284-4869-981A-0366E081F452}" type="sibTrans" cxnId="{1BFF2806-501B-4938-9035-C85E4B4F192D}">
      <dgm:prSet/>
      <dgm:spPr/>
      <dgm:t>
        <a:bodyPr/>
        <a:lstStyle/>
        <a:p>
          <a:endParaRPr lang="en-US"/>
        </a:p>
      </dgm:t>
    </dgm:pt>
    <dgm:pt modelId="{E2AA96E6-675A-4400-913F-0E91D0D71D8F}">
      <dgm:prSet phldrT="[Text]"/>
      <dgm:spPr/>
      <dgm:t>
        <a:bodyPr/>
        <a:lstStyle/>
        <a:p>
          <a:r>
            <a:rPr lang="en-US" dirty="0" smtClean="0"/>
            <a:t>Perform detailed analysis</a:t>
          </a:r>
          <a:endParaRPr lang="en-US" dirty="0"/>
        </a:p>
      </dgm:t>
    </dgm:pt>
    <dgm:pt modelId="{D8F03A71-BA00-4083-BAF5-C51FC026AAF2}" type="parTrans" cxnId="{FD98785B-DAB5-4815-A8AA-07707811DA11}">
      <dgm:prSet/>
      <dgm:spPr/>
      <dgm:t>
        <a:bodyPr/>
        <a:lstStyle/>
        <a:p>
          <a:endParaRPr lang="en-US"/>
        </a:p>
      </dgm:t>
    </dgm:pt>
    <dgm:pt modelId="{37D1F16C-8AC7-49F3-93B1-4B35BE955F7C}" type="sibTrans" cxnId="{FD98785B-DAB5-4815-A8AA-07707811DA11}">
      <dgm:prSet/>
      <dgm:spPr/>
      <dgm:t>
        <a:bodyPr/>
        <a:lstStyle/>
        <a:p>
          <a:endParaRPr lang="en-US"/>
        </a:p>
      </dgm:t>
    </dgm:pt>
    <dgm:pt modelId="{3F0F844D-CE5A-40B9-832B-6524BED6952D}">
      <dgm:prSet phldrT="[Text]"/>
      <dgm:spPr/>
      <dgm:t>
        <a:bodyPr/>
        <a:lstStyle/>
        <a:p>
          <a:r>
            <a:rPr lang="en-US" dirty="0" smtClean="0"/>
            <a:t>Determines and defines the exact nature of the problem or improvement</a:t>
          </a:r>
          <a:endParaRPr lang="en-US" dirty="0"/>
        </a:p>
      </dgm:t>
    </dgm:pt>
    <dgm:pt modelId="{F7671E99-A93F-4F9F-A3A1-A09FB1D0159E}" type="parTrans" cxnId="{AFC2ED7A-901B-40E6-9A1B-0FB08607C8AA}">
      <dgm:prSet/>
      <dgm:spPr/>
      <dgm:t>
        <a:bodyPr/>
        <a:lstStyle/>
        <a:p>
          <a:endParaRPr lang="en-US"/>
        </a:p>
      </dgm:t>
    </dgm:pt>
    <dgm:pt modelId="{E47B01F3-3191-4FA3-BC27-95438456969C}" type="sibTrans" cxnId="{AFC2ED7A-901B-40E6-9A1B-0FB08607C8AA}">
      <dgm:prSet/>
      <dgm:spPr/>
      <dgm:t>
        <a:bodyPr/>
        <a:lstStyle/>
        <a:p>
          <a:endParaRPr lang="en-US"/>
        </a:p>
      </dgm:t>
    </dgm:pt>
    <dgm:pt modelId="{909A8B11-ACBC-418E-81FA-8D48CDF48C6A}">
      <dgm:prSet phldrT="[Text]"/>
      <dgm:spPr/>
      <dgm:t>
        <a:bodyPr/>
        <a:lstStyle/>
        <a:p>
          <a:r>
            <a:rPr lang="en-US" dirty="0" smtClean="0"/>
            <a:t>Interview the user who submitted the request</a:t>
          </a:r>
          <a:endParaRPr lang="en-US" dirty="0"/>
        </a:p>
      </dgm:t>
    </dgm:pt>
    <dgm:pt modelId="{F130F74C-1C4F-4BEC-8038-F21F78B52B5A}" type="parTrans" cxnId="{A9C0E07A-3130-4CBD-960E-33917EBB58EB}">
      <dgm:prSet/>
      <dgm:spPr/>
      <dgm:t>
        <a:bodyPr/>
        <a:lstStyle/>
        <a:p>
          <a:endParaRPr lang="en-US"/>
        </a:p>
      </dgm:t>
    </dgm:pt>
    <dgm:pt modelId="{27C9F4CA-85EE-466A-ADAA-D46A3F07EFFA}" type="sibTrans" cxnId="{A9C0E07A-3130-4CBD-960E-33917EBB58EB}">
      <dgm:prSet/>
      <dgm:spPr/>
      <dgm:t>
        <a:bodyPr/>
        <a:lstStyle/>
        <a:p>
          <a:endParaRPr lang="en-US"/>
        </a:p>
      </dgm:t>
    </dgm:pt>
    <dgm:pt modelId="{D3ABF58D-BDBD-4EF1-90BE-09111490201B}">
      <dgm:prSet phldrT="[Text]"/>
      <dgm:spPr/>
      <dgm:t>
        <a:bodyPr/>
        <a:lstStyle/>
        <a:p>
          <a:r>
            <a:rPr lang="en-US" dirty="0" smtClean="0"/>
            <a:t>Study how the current system works</a:t>
          </a:r>
          <a:endParaRPr lang="en-US" dirty="0"/>
        </a:p>
      </dgm:t>
    </dgm:pt>
    <dgm:pt modelId="{683D2FB8-86B6-4428-A825-C9C026031D1F}" type="parTrans" cxnId="{0205ED01-74C4-4C01-B847-AF70C5FB6268}">
      <dgm:prSet/>
      <dgm:spPr/>
      <dgm:t>
        <a:bodyPr/>
        <a:lstStyle/>
        <a:p>
          <a:endParaRPr lang="en-US"/>
        </a:p>
      </dgm:t>
    </dgm:pt>
    <dgm:pt modelId="{47914D8E-1EC1-46D2-8E4C-B8543E8DF430}" type="sibTrans" cxnId="{0205ED01-74C4-4C01-B847-AF70C5FB6268}">
      <dgm:prSet/>
      <dgm:spPr/>
      <dgm:t>
        <a:bodyPr/>
        <a:lstStyle/>
        <a:p>
          <a:endParaRPr lang="en-US"/>
        </a:p>
      </dgm:t>
    </dgm:pt>
    <dgm:pt modelId="{F3FBDADC-B94C-4A38-9E1C-2B3568DAF446}">
      <dgm:prSet phldrT="[Text]"/>
      <dgm:spPr/>
      <dgm:t>
        <a:bodyPr/>
        <a:lstStyle/>
        <a:p>
          <a:r>
            <a:rPr lang="en-US" dirty="0" smtClean="0"/>
            <a:t>Determine the users’ wants, needs, and requirements</a:t>
          </a:r>
          <a:endParaRPr lang="en-US" dirty="0"/>
        </a:p>
      </dgm:t>
    </dgm:pt>
    <dgm:pt modelId="{96BFFC20-4977-40C5-B4B0-87E3EAA4EF7F}" type="parTrans" cxnId="{8BF986B8-A6B1-46E0-9784-86811544EA1D}">
      <dgm:prSet/>
      <dgm:spPr/>
      <dgm:t>
        <a:bodyPr/>
        <a:lstStyle/>
        <a:p>
          <a:endParaRPr lang="en-US"/>
        </a:p>
      </dgm:t>
    </dgm:pt>
    <dgm:pt modelId="{45797260-C608-4B06-95E6-B634801F5E12}" type="sibTrans" cxnId="{8BF986B8-A6B1-46E0-9784-86811544EA1D}">
      <dgm:prSet/>
      <dgm:spPr/>
      <dgm:t>
        <a:bodyPr/>
        <a:lstStyle/>
        <a:p>
          <a:endParaRPr lang="en-US"/>
        </a:p>
      </dgm:t>
    </dgm:pt>
    <dgm:pt modelId="{FE46210E-39F5-44F2-81B8-3CCFA7C8842B}">
      <dgm:prSet phldrT="[Text]"/>
      <dgm:spPr/>
      <dgm:t>
        <a:bodyPr/>
        <a:lstStyle/>
        <a:p>
          <a:r>
            <a:rPr lang="en-US" dirty="0" smtClean="0"/>
            <a:t>Recommend a solution</a:t>
          </a:r>
          <a:endParaRPr lang="en-US" dirty="0"/>
        </a:p>
      </dgm:t>
    </dgm:pt>
    <dgm:pt modelId="{D07491A1-96AD-48CB-8225-2DDB203FF143}" type="parTrans" cxnId="{87BD0B5F-1354-4D01-9BA6-CDCF3E90D66D}">
      <dgm:prSet/>
      <dgm:spPr/>
      <dgm:t>
        <a:bodyPr/>
        <a:lstStyle/>
        <a:p>
          <a:endParaRPr lang="en-US"/>
        </a:p>
      </dgm:t>
    </dgm:pt>
    <dgm:pt modelId="{61C54D56-41B1-46B1-886C-E78F859E1150}" type="sibTrans" cxnId="{87BD0B5F-1354-4D01-9BA6-CDCF3E90D66D}">
      <dgm:prSet/>
      <dgm:spPr/>
      <dgm:t>
        <a:bodyPr/>
        <a:lstStyle/>
        <a:p>
          <a:endParaRPr lang="en-US"/>
        </a:p>
      </dgm:t>
    </dgm:pt>
    <dgm:pt modelId="{E08E0172-30AE-4CA0-A7B5-9C516D46A99C}" type="pres">
      <dgm:prSet presAssocID="{65523E03-614B-49CA-9BCE-164717EC02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E6986-507D-42B0-B564-5D10C7C1BD75}" type="pres">
      <dgm:prSet presAssocID="{EE039F77-EA57-43FC-A2C2-70191E83178B}" presName="composite" presStyleCnt="0"/>
      <dgm:spPr/>
    </dgm:pt>
    <dgm:pt modelId="{EA094AAC-642B-4056-9C53-B748180781C0}" type="pres">
      <dgm:prSet presAssocID="{EE039F77-EA57-43FC-A2C2-70191E83178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EF612-20BB-4BC8-89E9-F72E4CE58610}" type="pres">
      <dgm:prSet presAssocID="{EE039F77-EA57-43FC-A2C2-70191E83178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5C5C4-D760-4847-A728-B4F84530FBB0}" type="pres">
      <dgm:prSet presAssocID="{0028D22F-F284-4869-981A-0366E081F452}" presName="space" presStyleCnt="0"/>
      <dgm:spPr/>
    </dgm:pt>
    <dgm:pt modelId="{6A2B800E-8660-4218-BF56-03BB772AEB31}" type="pres">
      <dgm:prSet presAssocID="{E2AA96E6-675A-4400-913F-0E91D0D71D8F}" presName="composite" presStyleCnt="0"/>
      <dgm:spPr/>
    </dgm:pt>
    <dgm:pt modelId="{256C75C0-690E-4BA1-9B15-E52F09105387}" type="pres">
      <dgm:prSet presAssocID="{E2AA96E6-675A-4400-913F-0E91D0D71D8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63B5B-9DD6-49B8-80D1-B0A5FD8A57B2}" type="pres">
      <dgm:prSet presAssocID="{E2AA96E6-675A-4400-913F-0E91D0D71D8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BD0B5F-1354-4D01-9BA6-CDCF3E90D66D}" srcId="{E2AA96E6-675A-4400-913F-0E91D0D71D8F}" destId="{FE46210E-39F5-44F2-81B8-3CCFA7C8842B}" srcOrd="2" destOrd="0" parTransId="{D07491A1-96AD-48CB-8225-2DDB203FF143}" sibTransId="{61C54D56-41B1-46B1-886C-E78F859E1150}"/>
    <dgm:cxn modelId="{A9C0E07A-3130-4CBD-960E-33917EBB58EB}" srcId="{EE039F77-EA57-43FC-A2C2-70191E83178B}" destId="{909A8B11-ACBC-418E-81FA-8D48CDF48C6A}" srcOrd="1" destOrd="0" parTransId="{F130F74C-1C4F-4BEC-8038-F21F78B52B5A}" sibTransId="{27C9F4CA-85EE-466A-ADAA-D46A3F07EFFA}"/>
    <dgm:cxn modelId="{8BF986B8-A6B1-46E0-9784-86811544EA1D}" srcId="{E2AA96E6-675A-4400-913F-0E91D0D71D8F}" destId="{F3FBDADC-B94C-4A38-9E1C-2B3568DAF446}" srcOrd="1" destOrd="0" parTransId="{96BFFC20-4977-40C5-B4B0-87E3EAA4EF7F}" sibTransId="{45797260-C608-4B06-95E6-B634801F5E12}"/>
    <dgm:cxn modelId="{FD98785B-DAB5-4815-A8AA-07707811DA11}" srcId="{65523E03-614B-49CA-9BCE-164717EC0296}" destId="{E2AA96E6-675A-4400-913F-0E91D0D71D8F}" srcOrd="1" destOrd="0" parTransId="{D8F03A71-BA00-4083-BAF5-C51FC026AAF2}" sibTransId="{37D1F16C-8AC7-49F3-93B1-4B35BE955F7C}"/>
    <dgm:cxn modelId="{15FABBD8-63FD-4CE4-A459-606E41CE433A}" type="presOf" srcId="{3F0F844D-CE5A-40B9-832B-6524BED6952D}" destId="{3D7EF612-20BB-4BC8-89E9-F72E4CE58610}" srcOrd="0" destOrd="0" presId="urn:microsoft.com/office/officeart/2005/8/layout/hList1"/>
    <dgm:cxn modelId="{0205ED01-74C4-4C01-B847-AF70C5FB6268}" srcId="{E2AA96E6-675A-4400-913F-0E91D0D71D8F}" destId="{D3ABF58D-BDBD-4EF1-90BE-09111490201B}" srcOrd="0" destOrd="0" parTransId="{683D2FB8-86B6-4428-A825-C9C026031D1F}" sibTransId="{47914D8E-1EC1-46D2-8E4C-B8543E8DF430}"/>
    <dgm:cxn modelId="{424D4316-D1CF-4CF9-919E-EF620176500C}" type="presOf" srcId="{65523E03-614B-49CA-9BCE-164717EC0296}" destId="{E08E0172-30AE-4CA0-A7B5-9C516D46A99C}" srcOrd="0" destOrd="0" presId="urn:microsoft.com/office/officeart/2005/8/layout/hList1"/>
    <dgm:cxn modelId="{186EC5EF-3280-4D48-B43F-5A02BEDACA01}" type="presOf" srcId="{F3FBDADC-B94C-4A38-9E1C-2B3568DAF446}" destId="{83563B5B-9DD6-49B8-80D1-B0A5FD8A57B2}" srcOrd="0" destOrd="1" presId="urn:microsoft.com/office/officeart/2005/8/layout/hList1"/>
    <dgm:cxn modelId="{91E8C132-045D-4FCB-8FC3-186DC41EBC38}" type="presOf" srcId="{909A8B11-ACBC-418E-81FA-8D48CDF48C6A}" destId="{3D7EF612-20BB-4BC8-89E9-F72E4CE58610}" srcOrd="0" destOrd="1" presId="urn:microsoft.com/office/officeart/2005/8/layout/hList1"/>
    <dgm:cxn modelId="{39D768FA-7EF0-45F5-878A-C2F0F9008188}" type="presOf" srcId="{FE46210E-39F5-44F2-81B8-3CCFA7C8842B}" destId="{83563B5B-9DD6-49B8-80D1-B0A5FD8A57B2}" srcOrd="0" destOrd="2" presId="urn:microsoft.com/office/officeart/2005/8/layout/hList1"/>
    <dgm:cxn modelId="{AFC2ED7A-901B-40E6-9A1B-0FB08607C8AA}" srcId="{EE039F77-EA57-43FC-A2C2-70191E83178B}" destId="{3F0F844D-CE5A-40B9-832B-6524BED6952D}" srcOrd="0" destOrd="0" parTransId="{F7671E99-A93F-4F9F-A3A1-A09FB1D0159E}" sibTransId="{E47B01F3-3191-4FA3-BC27-95438456969C}"/>
    <dgm:cxn modelId="{00798FC7-6D73-4A74-9355-6A9CF1CA40BF}" type="presOf" srcId="{E2AA96E6-675A-4400-913F-0E91D0D71D8F}" destId="{256C75C0-690E-4BA1-9B15-E52F09105387}" srcOrd="0" destOrd="0" presId="urn:microsoft.com/office/officeart/2005/8/layout/hList1"/>
    <dgm:cxn modelId="{605301F5-C396-4734-821A-75323F9B3A9A}" type="presOf" srcId="{D3ABF58D-BDBD-4EF1-90BE-09111490201B}" destId="{83563B5B-9DD6-49B8-80D1-B0A5FD8A57B2}" srcOrd="0" destOrd="0" presId="urn:microsoft.com/office/officeart/2005/8/layout/hList1"/>
    <dgm:cxn modelId="{1BFF2806-501B-4938-9035-C85E4B4F192D}" srcId="{65523E03-614B-49CA-9BCE-164717EC0296}" destId="{EE039F77-EA57-43FC-A2C2-70191E83178B}" srcOrd="0" destOrd="0" parTransId="{7F9C4B0E-E898-43AE-BF2C-D51994E983AA}" sibTransId="{0028D22F-F284-4869-981A-0366E081F452}"/>
    <dgm:cxn modelId="{E0D54526-2700-4AE2-9859-09D14AD3A64E}" type="presOf" srcId="{EE039F77-EA57-43FC-A2C2-70191E83178B}" destId="{EA094AAC-642B-4056-9C53-B748180781C0}" srcOrd="0" destOrd="0" presId="urn:microsoft.com/office/officeart/2005/8/layout/hList1"/>
    <dgm:cxn modelId="{E9D7C850-7013-483D-86BC-C7D0AF3B7A2F}" type="presParOf" srcId="{E08E0172-30AE-4CA0-A7B5-9C516D46A99C}" destId="{9F7E6986-507D-42B0-B564-5D10C7C1BD75}" srcOrd="0" destOrd="0" presId="urn:microsoft.com/office/officeart/2005/8/layout/hList1"/>
    <dgm:cxn modelId="{5E6951DD-970B-483F-AF6A-67B97659ACD9}" type="presParOf" srcId="{9F7E6986-507D-42B0-B564-5D10C7C1BD75}" destId="{EA094AAC-642B-4056-9C53-B748180781C0}" srcOrd="0" destOrd="0" presId="urn:microsoft.com/office/officeart/2005/8/layout/hList1"/>
    <dgm:cxn modelId="{351F77DF-2817-4CBF-91ED-9130DB52AF17}" type="presParOf" srcId="{9F7E6986-507D-42B0-B564-5D10C7C1BD75}" destId="{3D7EF612-20BB-4BC8-89E9-F72E4CE58610}" srcOrd="1" destOrd="0" presId="urn:microsoft.com/office/officeart/2005/8/layout/hList1"/>
    <dgm:cxn modelId="{DD4D8692-B97B-495C-AE5F-D737339A686E}" type="presParOf" srcId="{E08E0172-30AE-4CA0-A7B5-9C516D46A99C}" destId="{0CE5C5C4-D760-4847-A728-B4F84530FBB0}" srcOrd="1" destOrd="0" presId="urn:microsoft.com/office/officeart/2005/8/layout/hList1"/>
    <dgm:cxn modelId="{2DC48DA7-08F6-4669-B9E2-113DF8077D43}" type="presParOf" srcId="{E08E0172-30AE-4CA0-A7B5-9C516D46A99C}" destId="{6A2B800E-8660-4218-BF56-03BB772AEB31}" srcOrd="2" destOrd="0" presId="urn:microsoft.com/office/officeart/2005/8/layout/hList1"/>
    <dgm:cxn modelId="{4A1542B2-093D-4B8E-B4C1-BE1DB526B8E6}" type="presParOf" srcId="{6A2B800E-8660-4218-BF56-03BB772AEB31}" destId="{256C75C0-690E-4BA1-9B15-E52F09105387}" srcOrd="0" destOrd="0" presId="urn:microsoft.com/office/officeart/2005/8/layout/hList1"/>
    <dgm:cxn modelId="{427D3D2C-4372-4FAB-B61F-D9ABB98620E0}" type="presParOf" srcId="{6A2B800E-8660-4218-BF56-03BB772AEB31}" destId="{83563B5B-9DD6-49B8-80D1-B0A5FD8A57B2}" srcOrd="1" destOrd="0" presId="urn:microsoft.com/office/officeart/2005/8/layout/h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6EDDA8-488E-4FA5-BA2F-B21ECF4A310E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A8D7AE3-8EB9-4BFB-B341-7D1AF71254F2}">
      <dgm:prSet phldrT="[Text]"/>
      <dgm:spPr/>
      <dgm:t>
        <a:bodyPr/>
        <a:lstStyle/>
        <a:p>
          <a:r>
            <a:rPr lang="en-US" dirty="0" smtClean="0"/>
            <a:t>Entity-relationship diagrams</a:t>
          </a:r>
          <a:endParaRPr lang="en-US" dirty="0"/>
        </a:p>
      </dgm:t>
    </dgm:pt>
    <dgm:pt modelId="{DBB31D77-5493-4252-84BF-4A149D85418F}" type="parTrans" cxnId="{176C420F-D2B9-4A7F-82CE-6ED4B524550F}">
      <dgm:prSet/>
      <dgm:spPr/>
      <dgm:t>
        <a:bodyPr/>
        <a:lstStyle/>
        <a:p>
          <a:endParaRPr lang="en-US"/>
        </a:p>
      </dgm:t>
    </dgm:pt>
    <dgm:pt modelId="{69B7D992-A7D5-41BE-B97A-32667EECA601}" type="sibTrans" cxnId="{176C420F-D2B9-4A7F-82CE-6ED4B524550F}">
      <dgm:prSet/>
      <dgm:spPr/>
      <dgm:t>
        <a:bodyPr/>
        <a:lstStyle/>
        <a:p>
          <a:endParaRPr lang="en-US"/>
        </a:p>
      </dgm:t>
    </dgm:pt>
    <dgm:pt modelId="{D86D1D71-B92C-422E-8188-31FDE9222B20}">
      <dgm:prSet phldrT="[Text]"/>
      <dgm:spPr/>
      <dgm:t>
        <a:bodyPr/>
        <a:lstStyle/>
        <a:p>
          <a:r>
            <a:rPr lang="en-US" dirty="0" smtClean="0"/>
            <a:t>Data flow diagrams</a:t>
          </a:r>
          <a:endParaRPr lang="en-US" dirty="0"/>
        </a:p>
      </dgm:t>
    </dgm:pt>
    <dgm:pt modelId="{996002C5-44D0-4CC1-BB63-0672BB8B02A8}" type="parTrans" cxnId="{07713706-431E-42DC-B938-26C8F25E90BD}">
      <dgm:prSet/>
      <dgm:spPr/>
      <dgm:t>
        <a:bodyPr/>
        <a:lstStyle/>
        <a:p>
          <a:endParaRPr lang="en-US"/>
        </a:p>
      </dgm:t>
    </dgm:pt>
    <dgm:pt modelId="{DEB8AA76-939B-46C2-BDC3-218B907B8481}" type="sibTrans" cxnId="{07713706-431E-42DC-B938-26C8F25E90BD}">
      <dgm:prSet/>
      <dgm:spPr/>
      <dgm:t>
        <a:bodyPr/>
        <a:lstStyle/>
        <a:p>
          <a:endParaRPr lang="en-US"/>
        </a:p>
      </dgm:t>
    </dgm:pt>
    <dgm:pt modelId="{21446AA6-DD7F-4D5D-B7CB-132C70A57E53}">
      <dgm:prSet phldrT="[Text]"/>
      <dgm:spPr/>
      <dgm:t>
        <a:bodyPr/>
        <a:lstStyle/>
        <a:p>
          <a:r>
            <a:rPr lang="en-US" dirty="0" smtClean="0"/>
            <a:t>Project dictionary</a:t>
          </a:r>
          <a:endParaRPr lang="en-US" dirty="0"/>
        </a:p>
      </dgm:t>
    </dgm:pt>
    <dgm:pt modelId="{37F0C6A7-FCC5-438D-A8E5-3B29205C57D8}" type="parTrans" cxnId="{3671AC00-3A79-4C90-91C9-1BAD9C8A6A64}">
      <dgm:prSet/>
      <dgm:spPr/>
      <dgm:t>
        <a:bodyPr/>
        <a:lstStyle/>
        <a:p>
          <a:endParaRPr lang="en-US"/>
        </a:p>
      </dgm:t>
    </dgm:pt>
    <dgm:pt modelId="{217A429F-B27F-4E17-A3F0-325435995E3D}" type="sibTrans" cxnId="{3671AC00-3A79-4C90-91C9-1BAD9C8A6A64}">
      <dgm:prSet/>
      <dgm:spPr/>
      <dgm:t>
        <a:bodyPr/>
        <a:lstStyle/>
        <a:p>
          <a:endParaRPr lang="en-US"/>
        </a:p>
      </dgm:t>
    </dgm:pt>
    <dgm:pt modelId="{38671673-05E1-4DA0-81DD-B6573D0D3788}" type="pres">
      <dgm:prSet presAssocID="{766EDDA8-488E-4FA5-BA2F-B21ECF4A31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DA3E0B-A545-4D8F-821F-EA092B5D8443}" type="pres">
      <dgm:prSet presAssocID="{7A8D7AE3-8EB9-4BFB-B341-7D1AF71254F2}" presName="node" presStyleLbl="node1" presStyleIdx="0" presStyleCnt="3" custScaleX="110000" custScaleY="110000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206BFDC4-0EB1-4D8C-BDA7-0C24FD291990}" type="pres">
      <dgm:prSet presAssocID="{69B7D992-A7D5-41BE-B97A-32667EECA601}" presName="sibTrans" presStyleCnt="0"/>
      <dgm:spPr/>
    </dgm:pt>
    <dgm:pt modelId="{4D7CA1F5-D686-4A8A-A966-65EA45301943}" type="pres">
      <dgm:prSet presAssocID="{D86D1D71-B92C-422E-8188-31FDE9222B20}" presName="node" presStyleLbl="node1" presStyleIdx="1" presStyleCnt="3" custScaleX="110000" custScaleY="110000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0B583994-1ABE-472E-8B30-1D44B741FA99}" type="pres">
      <dgm:prSet presAssocID="{DEB8AA76-939B-46C2-BDC3-218B907B8481}" presName="sibTrans" presStyleCnt="0"/>
      <dgm:spPr/>
    </dgm:pt>
    <dgm:pt modelId="{2E817E58-6B40-48B1-89AD-5766747D1454}" type="pres">
      <dgm:prSet presAssocID="{21446AA6-DD7F-4D5D-B7CB-132C70A57E53}" presName="node" presStyleLbl="node1" presStyleIdx="2" presStyleCnt="3" custScaleX="110000" custScaleY="110000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</dgm:ptLst>
  <dgm:cxnLst>
    <dgm:cxn modelId="{3671AC00-3A79-4C90-91C9-1BAD9C8A6A64}" srcId="{766EDDA8-488E-4FA5-BA2F-B21ECF4A310E}" destId="{21446AA6-DD7F-4D5D-B7CB-132C70A57E53}" srcOrd="2" destOrd="0" parTransId="{37F0C6A7-FCC5-438D-A8E5-3B29205C57D8}" sibTransId="{217A429F-B27F-4E17-A3F0-325435995E3D}"/>
    <dgm:cxn modelId="{F0AB1E55-2B0A-4433-8A7D-17839FACEA47}" type="presOf" srcId="{21446AA6-DD7F-4D5D-B7CB-132C70A57E53}" destId="{2E817E58-6B40-48B1-89AD-5766747D1454}" srcOrd="0" destOrd="0" presId="urn:microsoft.com/office/officeart/2005/8/layout/default"/>
    <dgm:cxn modelId="{E28129A5-DB08-4E16-9F4B-513CDD5AC951}" type="presOf" srcId="{766EDDA8-488E-4FA5-BA2F-B21ECF4A310E}" destId="{38671673-05E1-4DA0-81DD-B6573D0D3788}" srcOrd="0" destOrd="0" presId="urn:microsoft.com/office/officeart/2005/8/layout/default"/>
    <dgm:cxn modelId="{A00D5C7C-36FB-43C8-87F3-F79B3F8283CB}" type="presOf" srcId="{D86D1D71-B92C-422E-8188-31FDE9222B20}" destId="{4D7CA1F5-D686-4A8A-A966-65EA45301943}" srcOrd="0" destOrd="0" presId="urn:microsoft.com/office/officeart/2005/8/layout/default"/>
    <dgm:cxn modelId="{176C420F-D2B9-4A7F-82CE-6ED4B524550F}" srcId="{766EDDA8-488E-4FA5-BA2F-B21ECF4A310E}" destId="{7A8D7AE3-8EB9-4BFB-B341-7D1AF71254F2}" srcOrd="0" destOrd="0" parTransId="{DBB31D77-5493-4252-84BF-4A149D85418F}" sibTransId="{69B7D992-A7D5-41BE-B97A-32667EECA601}"/>
    <dgm:cxn modelId="{07713706-431E-42DC-B938-26C8F25E90BD}" srcId="{766EDDA8-488E-4FA5-BA2F-B21ECF4A310E}" destId="{D86D1D71-B92C-422E-8188-31FDE9222B20}" srcOrd="1" destOrd="0" parTransId="{996002C5-44D0-4CC1-BB63-0672BB8B02A8}" sibTransId="{DEB8AA76-939B-46C2-BDC3-218B907B8481}"/>
    <dgm:cxn modelId="{D68EBC80-F57E-46ED-AF29-DB617E802988}" type="presOf" srcId="{7A8D7AE3-8EB9-4BFB-B341-7D1AF71254F2}" destId="{1BDA3E0B-A545-4D8F-821F-EA092B5D8443}" srcOrd="0" destOrd="0" presId="urn:microsoft.com/office/officeart/2005/8/layout/default"/>
    <dgm:cxn modelId="{5C2E3E64-404A-4FEE-B493-816A25B27D4D}" type="presParOf" srcId="{38671673-05E1-4DA0-81DD-B6573D0D3788}" destId="{1BDA3E0B-A545-4D8F-821F-EA092B5D8443}" srcOrd="0" destOrd="0" presId="urn:microsoft.com/office/officeart/2005/8/layout/default"/>
    <dgm:cxn modelId="{FCF42D3C-1A7E-4313-8596-795311E28E61}" type="presParOf" srcId="{38671673-05E1-4DA0-81DD-B6573D0D3788}" destId="{206BFDC4-0EB1-4D8C-BDA7-0C24FD291990}" srcOrd="1" destOrd="0" presId="urn:microsoft.com/office/officeart/2005/8/layout/default"/>
    <dgm:cxn modelId="{D8E45D2B-0F79-441C-AA1B-A4F93F600C93}" type="presParOf" srcId="{38671673-05E1-4DA0-81DD-B6573D0D3788}" destId="{4D7CA1F5-D686-4A8A-A966-65EA45301943}" srcOrd="2" destOrd="0" presId="urn:microsoft.com/office/officeart/2005/8/layout/default"/>
    <dgm:cxn modelId="{742FF0E1-F88B-4A7B-83BD-0EF4DDAE9D7E}" type="presParOf" srcId="{38671673-05E1-4DA0-81DD-B6573D0D3788}" destId="{0B583994-1ABE-472E-8B30-1D44B741FA99}" srcOrd="3" destOrd="0" presId="urn:microsoft.com/office/officeart/2005/8/layout/default"/>
    <dgm:cxn modelId="{A81FCAC3-214F-4F5D-A9B9-50598148EE6E}" type="presParOf" srcId="{38671673-05E1-4DA0-81DD-B6573D0D3788}" destId="{2E817E58-6B40-48B1-89AD-5766747D1454}" srcOrd="4" destOrd="0" presId="urn:microsoft.com/office/officeart/2005/8/layout/default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B112CA2-839C-4E15-8537-5B79696362E4}" type="doc">
      <dgm:prSet loTypeId="urn:microsoft.com/office/officeart/2005/8/layout/arrow4" loCatId="relationship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A906B319-CCB7-4FDE-83D6-D6F344E86549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>
              <a:solidFill>
                <a:srgbClr val="5E8945"/>
              </a:solidFill>
            </a:rPr>
            <a:t>decision table</a:t>
          </a:r>
          <a:r>
            <a:rPr lang="en-US" dirty="0" smtClean="0">
              <a:solidFill>
                <a:srgbClr val="5E8945"/>
              </a:solidFill>
            </a:rPr>
            <a:t> </a:t>
          </a:r>
          <a:r>
            <a:rPr lang="en-US" dirty="0" smtClean="0"/>
            <a:t>is a table that lists a variety of conditions and the actions that correspond to each condition</a:t>
          </a:r>
          <a:endParaRPr lang="en-US" dirty="0"/>
        </a:p>
      </dgm:t>
    </dgm:pt>
    <dgm:pt modelId="{2A3E8CC3-6A93-40F4-8AAA-15787358D30B}" type="parTrans" cxnId="{EE034033-8376-4116-8932-5A0ABA5669A3}">
      <dgm:prSet/>
      <dgm:spPr/>
      <dgm:t>
        <a:bodyPr/>
        <a:lstStyle/>
        <a:p>
          <a:endParaRPr lang="en-US"/>
        </a:p>
      </dgm:t>
    </dgm:pt>
    <dgm:pt modelId="{A43656E8-2517-4F02-95BB-E1C31B1D333E}" type="sibTrans" cxnId="{EE034033-8376-4116-8932-5A0ABA5669A3}">
      <dgm:prSet/>
      <dgm:spPr/>
      <dgm:t>
        <a:bodyPr/>
        <a:lstStyle/>
        <a:p>
          <a:endParaRPr lang="en-US"/>
        </a:p>
      </dgm:t>
    </dgm:pt>
    <dgm:pt modelId="{2248B5AB-F495-453D-97FC-32FD3F7FB8F1}">
      <dgm:prSet/>
      <dgm:spPr/>
      <dgm:t>
        <a:bodyPr/>
        <a:lstStyle/>
        <a:p>
          <a:r>
            <a:rPr lang="en-US" smtClean="0"/>
            <a:t>A decision tree also shows conditions and actions, but it shows them graphically</a:t>
          </a:r>
          <a:endParaRPr lang="en-US" dirty="0"/>
        </a:p>
      </dgm:t>
    </dgm:pt>
    <dgm:pt modelId="{7DBA5A8B-D4D5-4260-A917-F6C147C555C7}" type="parTrans" cxnId="{D652EBD8-0D7E-4FBF-8C66-E2DB09328B88}">
      <dgm:prSet/>
      <dgm:spPr/>
      <dgm:t>
        <a:bodyPr/>
        <a:lstStyle/>
        <a:p>
          <a:endParaRPr lang="en-US"/>
        </a:p>
      </dgm:t>
    </dgm:pt>
    <dgm:pt modelId="{40607D5B-3760-47D0-BCE8-11CB3B3173D8}" type="sibTrans" cxnId="{D652EBD8-0D7E-4FBF-8C66-E2DB09328B88}">
      <dgm:prSet/>
      <dgm:spPr/>
      <dgm:t>
        <a:bodyPr/>
        <a:lstStyle/>
        <a:p>
          <a:endParaRPr lang="en-US"/>
        </a:p>
      </dgm:t>
    </dgm:pt>
    <dgm:pt modelId="{F0C91DF7-96BA-4207-98D0-17E103B30E7D}" type="pres">
      <dgm:prSet presAssocID="{DB112CA2-839C-4E15-8537-5B79696362E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3E7963-73AE-44B2-AE6B-B6FF8EE465CF}" type="pres">
      <dgm:prSet presAssocID="{A906B319-CCB7-4FDE-83D6-D6F344E86549}" presName="upArrow" presStyleLbl="node1" presStyleIdx="0" presStyleCnt="2"/>
      <dgm:spPr/>
    </dgm:pt>
    <dgm:pt modelId="{5B37A5F1-A5EC-4B7B-8C3B-548BB31BA9F7}" type="pres">
      <dgm:prSet presAssocID="{A906B319-CCB7-4FDE-83D6-D6F344E86549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AF1F2-85AE-4A13-8D9F-3FADA67AB636}" type="pres">
      <dgm:prSet presAssocID="{2248B5AB-F495-453D-97FC-32FD3F7FB8F1}" presName="downArrow" presStyleLbl="node1" presStyleIdx="1" presStyleCnt="2"/>
      <dgm:spPr/>
    </dgm:pt>
    <dgm:pt modelId="{492F2A31-8ECB-4955-9E84-B1BD4D5359AF}" type="pres">
      <dgm:prSet presAssocID="{2248B5AB-F495-453D-97FC-32FD3F7FB8F1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C267E1-283F-4954-98C5-3BF671CB0D14}" type="presOf" srcId="{A906B319-CCB7-4FDE-83D6-D6F344E86549}" destId="{5B37A5F1-A5EC-4B7B-8C3B-548BB31BA9F7}" srcOrd="0" destOrd="0" presId="urn:microsoft.com/office/officeart/2005/8/layout/arrow4"/>
    <dgm:cxn modelId="{EE034033-8376-4116-8932-5A0ABA5669A3}" srcId="{DB112CA2-839C-4E15-8537-5B79696362E4}" destId="{A906B319-CCB7-4FDE-83D6-D6F344E86549}" srcOrd="0" destOrd="0" parTransId="{2A3E8CC3-6A93-40F4-8AAA-15787358D30B}" sibTransId="{A43656E8-2517-4F02-95BB-E1C31B1D333E}"/>
    <dgm:cxn modelId="{D9EFBDEB-7AB6-4D54-9A33-C44EE033F9BF}" type="presOf" srcId="{DB112CA2-839C-4E15-8537-5B79696362E4}" destId="{F0C91DF7-96BA-4207-98D0-17E103B30E7D}" srcOrd="0" destOrd="0" presId="urn:microsoft.com/office/officeart/2005/8/layout/arrow4"/>
    <dgm:cxn modelId="{D652EBD8-0D7E-4FBF-8C66-E2DB09328B88}" srcId="{DB112CA2-839C-4E15-8537-5B79696362E4}" destId="{2248B5AB-F495-453D-97FC-32FD3F7FB8F1}" srcOrd="1" destOrd="0" parTransId="{7DBA5A8B-D4D5-4260-A917-F6C147C555C7}" sibTransId="{40607D5B-3760-47D0-BCE8-11CB3B3173D8}"/>
    <dgm:cxn modelId="{46101848-40E1-4693-BBB5-777AD6856643}" type="presOf" srcId="{2248B5AB-F495-453D-97FC-32FD3F7FB8F1}" destId="{492F2A31-8ECB-4955-9E84-B1BD4D5359AF}" srcOrd="0" destOrd="0" presId="urn:microsoft.com/office/officeart/2005/8/layout/arrow4"/>
    <dgm:cxn modelId="{7351DE5A-6F76-42FE-A024-D1F33AC64B69}" type="presParOf" srcId="{F0C91DF7-96BA-4207-98D0-17E103B30E7D}" destId="{C53E7963-73AE-44B2-AE6B-B6FF8EE465CF}" srcOrd="0" destOrd="0" presId="urn:microsoft.com/office/officeart/2005/8/layout/arrow4"/>
    <dgm:cxn modelId="{103164A0-939F-44B2-BEB4-7835709D44FF}" type="presParOf" srcId="{F0C91DF7-96BA-4207-98D0-17E103B30E7D}" destId="{5B37A5F1-A5EC-4B7B-8C3B-548BB31BA9F7}" srcOrd="1" destOrd="0" presId="urn:microsoft.com/office/officeart/2005/8/layout/arrow4"/>
    <dgm:cxn modelId="{64053F2A-88E4-49B7-9A96-E429371BE6A3}" type="presParOf" srcId="{F0C91DF7-96BA-4207-98D0-17E103B30E7D}" destId="{28AAF1F2-85AE-4A13-8D9F-3FADA67AB636}" srcOrd="2" destOrd="0" presId="urn:microsoft.com/office/officeart/2005/8/layout/arrow4"/>
    <dgm:cxn modelId="{63D52052-9A4A-415D-85E5-C7C2C53F7A6A}" type="presParOf" srcId="{F0C91DF7-96BA-4207-98D0-17E103B30E7D}" destId="{492F2A31-8ECB-4955-9E84-B1BD4D5359AF}" srcOrd="3" destOrd="0" presId="urn:microsoft.com/office/officeart/2005/8/layout/arrow4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C494D94-F6F6-42EE-8883-65ECEBB0732E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B5E0539-1436-4543-9466-FD0640390ED9}">
      <dgm:prSet phldrT="[Text]"/>
      <dgm:spPr/>
      <dgm:t>
        <a:bodyPr/>
        <a:lstStyle/>
        <a:p>
          <a:r>
            <a:rPr lang="en-US" b="1" dirty="0" smtClean="0"/>
            <a:t>Use case diagram</a:t>
          </a:r>
          <a:endParaRPr lang="en-US" b="1" dirty="0"/>
        </a:p>
      </dgm:t>
    </dgm:pt>
    <dgm:pt modelId="{6352FA04-61C2-44F8-AB06-4AE531D73BF0}" type="parTrans" cxnId="{B1F08968-CC84-4991-BDBE-0FD438E38098}">
      <dgm:prSet/>
      <dgm:spPr/>
      <dgm:t>
        <a:bodyPr/>
        <a:lstStyle/>
        <a:p>
          <a:endParaRPr lang="en-US"/>
        </a:p>
      </dgm:t>
    </dgm:pt>
    <dgm:pt modelId="{D4D29F76-A78C-4E10-A6C5-29B7E2747814}" type="sibTrans" cxnId="{B1F08968-CC84-4991-BDBE-0FD438E38098}">
      <dgm:prSet/>
      <dgm:spPr/>
      <dgm:t>
        <a:bodyPr/>
        <a:lstStyle/>
        <a:p>
          <a:endParaRPr lang="en-US"/>
        </a:p>
      </dgm:t>
    </dgm:pt>
    <dgm:pt modelId="{CE1D6C08-2CAC-46EE-9F5C-3C3DAAC1C876}">
      <dgm:prSet phldrT="[Text]"/>
      <dgm:spPr/>
      <dgm:t>
        <a:bodyPr/>
        <a:lstStyle/>
        <a:p>
          <a:r>
            <a:rPr lang="en-US" b="1" dirty="0" smtClean="0"/>
            <a:t>Class diagram</a:t>
          </a:r>
          <a:endParaRPr lang="en-US" b="1" dirty="0"/>
        </a:p>
      </dgm:t>
    </dgm:pt>
    <dgm:pt modelId="{AB00AAE6-6AD4-470F-9963-33D706EACA74}" type="parTrans" cxnId="{D821B561-A729-4EE0-88A2-8117F021CCE0}">
      <dgm:prSet/>
      <dgm:spPr/>
      <dgm:t>
        <a:bodyPr/>
        <a:lstStyle/>
        <a:p>
          <a:endParaRPr lang="en-US"/>
        </a:p>
      </dgm:t>
    </dgm:pt>
    <dgm:pt modelId="{3BF7FDC3-2501-4FD5-BA65-364867844893}" type="sibTrans" cxnId="{D821B561-A729-4EE0-88A2-8117F021CCE0}">
      <dgm:prSet/>
      <dgm:spPr/>
      <dgm:t>
        <a:bodyPr/>
        <a:lstStyle/>
        <a:p>
          <a:endParaRPr lang="en-US"/>
        </a:p>
      </dgm:t>
    </dgm:pt>
    <dgm:pt modelId="{7750226A-C255-48B8-A261-DE9554A0E130}" type="pres">
      <dgm:prSet presAssocID="{EC494D94-F6F6-42EE-8883-65ECEBB073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766D83-6D77-45DA-AADD-CAF068FA6AEF}" type="pres">
      <dgm:prSet presAssocID="{5B5E0539-1436-4543-9466-FD0640390ED9}" presName="node" presStyleLbl="node1" presStyleIdx="0" presStyleCnt="2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F15A6B6B-F74A-4A41-AE5B-8640A805B416}" type="pres">
      <dgm:prSet presAssocID="{D4D29F76-A78C-4E10-A6C5-29B7E2747814}" presName="sibTrans" presStyleCnt="0"/>
      <dgm:spPr/>
    </dgm:pt>
    <dgm:pt modelId="{5981BB97-EDF8-441B-AC6A-6256550102E9}" type="pres">
      <dgm:prSet presAssocID="{CE1D6C08-2CAC-46EE-9F5C-3C3DAAC1C876}" presName="node" presStyleLbl="node1" presStyleIdx="1" presStyleCnt="2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</dgm:ptLst>
  <dgm:cxnLst>
    <dgm:cxn modelId="{B1F08968-CC84-4991-BDBE-0FD438E38098}" srcId="{EC494D94-F6F6-42EE-8883-65ECEBB0732E}" destId="{5B5E0539-1436-4543-9466-FD0640390ED9}" srcOrd="0" destOrd="0" parTransId="{6352FA04-61C2-44F8-AB06-4AE531D73BF0}" sibTransId="{D4D29F76-A78C-4E10-A6C5-29B7E2747814}"/>
    <dgm:cxn modelId="{7A5F4E3D-3DC3-4A92-ABCC-9CBAAA30EE9B}" type="presOf" srcId="{CE1D6C08-2CAC-46EE-9F5C-3C3DAAC1C876}" destId="{5981BB97-EDF8-441B-AC6A-6256550102E9}" srcOrd="0" destOrd="0" presId="urn:microsoft.com/office/officeart/2005/8/layout/default"/>
    <dgm:cxn modelId="{D821B561-A729-4EE0-88A2-8117F021CCE0}" srcId="{EC494D94-F6F6-42EE-8883-65ECEBB0732E}" destId="{CE1D6C08-2CAC-46EE-9F5C-3C3DAAC1C876}" srcOrd="1" destOrd="0" parTransId="{AB00AAE6-6AD4-470F-9963-33D706EACA74}" sibTransId="{3BF7FDC3-2501-4FD5-BA65-364867844893}"/>
    <dgm:cxn modelId="{FCFD0F40-6EC6-440B-87C6-30C577960ABB}" type="presOf" srcId="{EC494D94-F6F6-42EE-8883-65ECEBB0732E}" destId="{7750226A-C255-48B8-A261-DE9554A0E130}" srcOrd="0" destOrd="0" presId="urn:microsoft.com/office/officeart/2005/8/layout/default"/>
    <dgm:cxn modelId="{3024192C-3793-4515-9A39-A470801C2EF0}" type="presOf" srcId="{5B5E0539-1436-4543-9466-FD0640390ED9}" destId="{F8766D83-6D77-45DA-AADD-CAF068FA6AEF}" srcOrd="0" destOrd="0" presId="urn:microsoft.com/office/officeart/2005/8/layout/default"/>
    <dgm:cxn modelId="{A69F39CB-8549-4B97-BDE3-0D453B77DCE8}" type="presParOf" srcId="{7750226A-C255-48B8-A261-DE9554A0E130}" destId="{F8766D83-6D77-45DA-AADD-CAF068FA6AEF}" srcOrd="0" destOrd="0" presId="urn:microsoft.com/office/officeart/2005/8/layout/default"/>
    <dgm:cxn modelId="{651BA748-623C-4F36-B95C-F232696F3B58}" type="presParOf" srcId="{7750226A-C255-48B8-A261-DE9554A0E130}" destId="{F15A6B6B-F74A-4A41-AE5B-8640A805B416}" srcOrd="1" destOrd="0" presId="urn:microsoft.com/office/officeart/2005/8/layout/default"/>
    <dgm:cxn modelId="{85BE6E83-3C49-4B9E-9182-214331A804D9}" type="presParOf" srcId="{7750226A-C255-48B8-A261-DE9554A0E130}" destId="{5981BB97-EDF8-441B-AC6A-6256550102E9}" srcOrd="2" destOrd="0" presId="urn:microsoft.com/office/officeart/2005/8/layout/default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8C0EE11-B440-4E4B-A476-DCC9A91CE2D6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2F1AE72-4C96-4FE8-86A2-DB6032EE0EF4}">
      <dgm:prSet phldrT="[Text]"/>
      <dgm:spPr/>
      <dgm:t>
        <a:bodyPr/>
        <a:lstStyle/>
        <a:p>
          <a:r>
            <a:rPr lang="en-US" b="1" dirty="0" smtClean="0"/>
            <a:t>Packaged software</a:t>
          </a:r>
          <a:endParaRPr lang="en-US" b="1" dirty="0"/>
        </a:p>
      </dgm:t>
    </dgm:pt>
    <dgm:pt modelId="{B9E73EF7-F1F4-43CE-8456-3E0B392C01CD}" type="parTrans" cxnId="{D7F25570-0957-4C9E-84E1-A11DD73FB24C}">
      <dgm:prSet/>
      <dgm:spPr/>
      <dgm:t>
        <a:bodyPr/>
        <a:lstStyle/>
        <a:p>
          <a:endParaRPr lang="en-US"/>
        </a:p>
      </dgm:t>
    </dgm:pt>
    <dgm:pt modelId="{5BA0CFD2-F4B4-4242-A3FC-09AE9B3C593B}" type="sibTrans" cxnId="{D7F25570-0957-4C9E-84E1-A11DD73FB24C}">
      <dgm:prSet/>
      <dgm:spPr/>
      <dgm:t>
        <a:bodyPr/>
        <a:lstStyle/>
        <a:p>
          <a:endParaRPr lang="en-US"/>
        </a:p>
      </dgm:t>
    </dgm:pt>
    <dgm:pt modelId="{DD005F41-511E-4CAB-A869-3227FC8F09E1}">
      <dgm:prSet phldrT="[Text]"/>
      <dgm:spPr/>
      <dgm:t>
        <a:bodyPr/>
        <a:lstStyle/>
        <a:p>
          <a:r>
            <a:rPr lang="en-US" b="1" dirty="0" smtClean="0"/>
            <a:t>Custom software</a:t>
          </a:r>
          <a:endParaRPr lang="en-US" b="1" dirty="0"/>
        </a:p>
      </dgm:t>
    </dgm:pt>
    <dgm:pt modelId="{24D74113-83B4-4B31-9699-264765FD0D8B}" type="parTrans" cxnId="{D8D45A4D-958D-4818-9BD9-1526686CD2A8}">
      <dgm:prSet/>
      <dgm:spPr/>
      <dgm:t>
        <a:bodyPr/>
        <a:lstStyle/>
        <a:p>
          <a:endParaRPr lang="en-US"/>
        </a:p>
      </dgm:t>
    </dgm:pt>
    <dgm:pt modelId="{75C69A3B-2490-4CA9-88D9-7AEED34EF74C}" type="sibTrans" cxnId="{D8D45A4D-958D-4818-9BD9-1526686CD2A8}">
      <dgm:prSet/>
      <dgm:spPr/>
      <dgm:t>
        <a:bodyPr/>
        <a:lstStyle/>
        <a:p>
          <a:endParaRPr lang="en-US"/>
        </a:p>
      </dgm:t>
    </dgm:pt>
    <dgm:pt modelId="{D7475E4E-C350-4E33-B7ED-D64E5838C0A4}">
      <dgm:prSet phldrT="[Text]"/>
      <dgm:spPr/>
      <dgm:t>
        <a:bodyPr/>
        <a:lstStyle/>
        <a:p>
          <a:r>
            <a:rPr lang="en-US" b="0" dirty="0" smtClean="0"/>
            <a:t>Outsourcing</a:t>
          </a:r>
          <a:endParaRPr lang="en-US" b="0" dirty="0"/>
        </a:p>
      </dgm:t>
    </dgm:pt>
    <dgm:pt modelId="{C6B1FA08-4378-4419-8E90-47F1825EA52E}" type="parTrans" cxnId="{C1243828-B85F-4CE3-84AB-46AC9E0C1CF6}">
      <dgm:prSet/>
      <dgm:spPr/>
      <dgm:t>
        <a:bodyPr/>
        <a:lstStyle/>
        <a:p>
          <a:endParaRPr lang="en-US"/>
        </a:p>
      </dgm:t>
    </dgm:pt>
    <dgm:pt modelId="{E9B82CB0-0F59-46A0-BA2A-0063BB9964F0}" type="sibTrans" cxnId="{C1243828-B85F-4CE3-84AB-46AC9E0C1CF6}">
      <dgm:prSet/>
      <dgm:spPr/>
      <dgm:t>
        <a:bodyPr/>
        <a:lstStyle/>
        <a:p>
          <a:endParaRPr lang="en-US"/>
        </a:p>
      </dgm:t>
    </dgm:pt>
    <dgm:pt modelId="{0B0177A8-FD58-45A1-B10F-FB15618953F2}" type="pres">
      <dgm:prSet presAssocID="{08C0EE11-B440-4E4B-A476-DCC9A91CE2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0EC62C-C806-4BF5-8716-58966E2F1677}" type="pres">
      <dgm:prSet presAssocID="{C2F1AE72-4C96-4FE8-86A2-DB6032EE0EF4}" presName="node" presStyleLbl="node1" presStyleIdx="0" presStyleCnt="3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159CCB9B-35DB-40A0-B500-83C6B7D98E83}" type="pres">
      <dgm:prSet presAssocID="{5BA0CFD2-F4B4-4242-A3FC-09AE9B3C593B}" presName="sibTrans" presStyleCnt="0"/>
      <dgm:spPr/>
    </dgm:pt>
    <dgm:pt modelId="{4F96110B-1EAF-47BE-8D19-EEA85765C010}" type="pres">
      <dgm:prSet presAssocID="{DD005F41-511E-4CAB-A869-3227FC8F09E1}" presName="node" presStyleLbl="node1" presStyleIdx="1" presStyleCnt="3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F1603D04-A701-485A-9835-63A92DB5B438}" type="pres">
      <dgm:prSet presAssocID="{75C69A3B-2490-4CA9-88D9-7AEED34EF74C}" presName="sibTrans" presStyleCnt="0"/>
      <dgm:spPr/>
    </dgm:pt>
    <dgm:pt modelId="{FF8828B4-B24B-46BE-8425-DB6E499AF575}" type="pres">
      <dgm:prSet presAssocID="{D7475E4E-C350-4E33-B7ED-D64E5838C0A4}" presName="node" presStyleLbl="node1" presStyleIdx="2" presStyleCnt="3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</dgm:ptLst>
  <dgm:cxnLst>
    <dgm:cxn modelId="{D7F25570-0957-4C9E-84E1-A11DD73FB24C}" srcId="{08C0EE11-B440-4E4B-A476-DCC9A91CE2D6}" destId="{C2F1AE72-4C96-4FE8-86A2-DB6032EE0EF4}" srcOrd="0" destOrd="0" parTransId="{B9E73EF7-F1F4-43CE-8456-3E0B392C01CD}" sibTransId="{5BA0CFD2-F4B4-4242-A3FC-09AE9B3C593B}"/>
    <dgm:cxn modelId="{063EC48E-8FE5-4A62-B951-AE82AD927459}" type="presOf" srcId="{DD005F41-511E-4CAB-A869-3227FC8F09E1}" destId="{4F96110B-1EAF-47BE-8D19-EEA85765C010}" srcOrd="0" destOrd="0" presId="urn:microsoft.com/office/officeart/2005/8/layout/default"/>
    <dgm:cxn modelId="{44AF2AF7-B98C-46B2-BEA1-75BF833C580F}" type="presOf" srcId="{08C0EE11-B440-4E4B-A476-DCC9A91CE2D6}" destId="{0B0177A8-FD58-45A1-B10F-FB15618953F2}" srcOrd="0" destOrd="0" presId="urn:microsoft.com/office/officeart/2005/8/layout/default"/>
    <dgm:cxn modelId="{BBAF0BFF-5400-4977-8499-43CF9808D383}" type="presOf" srcId="{C2F1AE72-4C96-4FE8-86A2-DB6032EE0EF4}" destId="{7A0EC62C-C806-4BF5-8716-58966E2F1677}" srcOrd="0" destOrd="0" presId="urn:microsoft.com/office/officeart/2005/8/layout/default"/>
    <dgm:cxn modelId="{D8D45A4D-958D-4818-9BD9-1526686CD2A8}" srcId="{08C0EE11-B440-4E4B-A476-DCC9A91CE2D6}" destId="{DD005F41-511E-4CAB-A869-3227FC8F09E1}" srcOrd="1" destOrd="0" parTransId="{24D74113-83B4-4B31-9699-264765FD0D8B}" sibTransId="{75C69A3B-2490-4CA9-88D9-7AEED34EF74C}"/>
    <dgm:cxn modelId="{C1243828-B85F-4CE3-84AB-46AC9E0C1CF6}" srcId="{08C0EE11-B440-4E4B-A476-DCC9A91CE2D6}" destId="{D7475E4E-C350-4E33-B7ED-D64E5838C0A4}" srcOrd="2" destOrd="0" parTransId="{C6B1FA08-4378-4419-8E90-47F1825EA52E}" sibTransId="{E9B82CB0-0F59-46A0-BA2A-0063BB9964F0}"/>
    <dgm:cxn modelId="{FBFB6F22-F9DF-4AAC-BF3E-02ADFB4D0227}" type="presOf" srcId="{D7475E4E-C350-4E33-B7ED-D64E5838C0A4}" destId="{FF8828B4-B24B-46BE-8425-DB6E499AF575}" srcOrd="0" destOrd="0" presId="urn:microsoft.com/office/officeart/2005/8/layout/default"/>
    <dgm:cxn modelId="{C20A5766-E1D5-4BAF-903C-2B2A845FF9D5}" type="presParOf" srcId="{0B0177A8-FD58-45A1-B10F-FB15618953F2}" destId="{7A0EC62C-C806-4BF5-8716-58966E2F1677}" srcOrd="0" destOrd="0" presId="urn:microsoft.com/office/officeart/2005/8/layout/default"/>
    <dgm:cxn modelId="{A0E11F0B-22E4-4879-8337-4DDAE231AE77}" type="presParOf" srcId="{0B0177A8-FD58-45A1-B10F-FB15618953F2}" destId="{159CCB9B-35DB-40A0-B500-83C6B7D98E83}" srcOrd="1" destOrd="0" presId="urn:microsoft.com/office/officeart/2005/8/layout/default"/>
    <dgm:cxn modelId="{F6EE04E9-039E-4D2A-9B26-5D042D519252}" type="presParOf" srcId="{0B0177A8-FD58-45A1-B10F-FB15618953F2}" destId="{4F96110B-1EAF-47BE-8D19-EEA85765C010}" srcOrd="2" destOrd="0" presId="urn:microsoft.com/office/officeart/2005/8/layout/default"/>
    <dgm:cxn modelId="{93A2FC54-59F8-4307-B563-F714EC648492}" type="presParOf" srcId="{0B0177A8-FD58-45A1-B10F-FB15618953F2}" destId="{F1603D04-A701-485A-9835-63A92DB5B438}" srcOrd="3" destOrd="0" presId="urn:microsoft.com/office/officeart/2005/8/layout/default"/>
    <dgm:cxn modelId="{1423D9CF-871A-4BD8-80A2-0A4226CDB175}" type="presParOf" srcId="{0B0177A8-FD58-45A1-B10F-FB15618953F2}" destId="{FF8828B4-B24B-46BE-8425-DB6E499AF575}" srcOrd="4" destOrd="0" presId="urn:microsoft.com/office/officeart/2005/8/layout/default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F84EB1F-58FF-4E2A-A0D3-0CA2206A97A8}" type="doc">
      <dgm:prSet loTypeId="urn:microsoft.com/office/officeart/2005/8/layout/defaul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F37A375-1D87-4D09-8DD9-9A9D1145EE99}">
      <dgm:prSet phldrT="[Text]"/>
      <dgm:spPr/>
      <dgm:t>
        <a:bodyPr/>
        <a:lstStyle/>
        <a:p>
          <a:r>
            <a:rPr lang="en-US" dirty="0" smtClean="0"/>
            <a:t>Acquire hardware and software</a:t>
          </a:r>
          <a:endParaRPr lang="en-US" dirty="0"/>
        </a:p>
      </dgm:t>
    </dgm:pt>
    <dgm:pt modelId="{8D84C8A9-2E5F-43CA-87EF-3BDDF5DE92D0}" type="parTrans" cxnId="{2E7C4A72-239F-4AB0-9073-25789FB81308}">
      <dgm:prSet/>
      <dgm:spPr/>
      <dgm:t>
        <a:bodyPr/>
        <a:lstStyle/>
        <a:p>
          <a:endParaRPr lang="en-US"/>
        </a:p>
      </dgm:t>
    </dgm:pt>
    <dgm:pt modelId="{47DAF9CD-9343-40DD-A51A-2A073F9B8CBD}" type="sibTrans" cxnId="{2E7C4A72-239F-4AB0-9073-25789FB81308}">
      <dgm:prSet/>
      <dgm:spPr/>
      <dgm:t>
        <a:bodyPr/>
        <a:lstStyle/>
        <a:p>
          <a:endParaRPr lang="en-US"/>
        </a:p>
      </dgm:t>
    </dgm:pt>
    <dgm:pt modelId="{71082AAC-8883-4A8B-998B-4B7C06DD1DB3}">
      <dgm:prSet phldrT="[Text]"/>
      <dgm:spPr/>
      <dgm:t>
        <a:bodyPr/>
        <a:lstStyle/>
        <a:p>
          <a:r>
            <a:rPr lang="en-US" dirty="0" smtClean="0"/>
            <a:t>Develop all of the details of the new or modified information system</a:t>
          </a:r>
          <a:endParaRPr lang="en-US" dirty="0"/>
        </a:p>
      </dgm:t>
    </dgm:pt>
    <dgm:pt modelId="{B57E3AA2-292F-4784-A0AE-37DA43E81A2B}" type="parTrans" cxnId="{C11E5886-68CA-4EA4-ADB8-F494CCDC2D9B}">
      <dgm:prSet/>
      <dgm:spPr/>
      <dgm:t>
        <a:bodyPr/>
        <a:lstStyle/>
        <a:p>
          <a:endParaRPr lang="en-US"/>
        </a:p>
      </dgm:t>
    </dgm:pt>
    <dgm:pt modelId="{FC27DD5F-C055-49E7-B1E6-3332CBA04A83}" type="sibTrans" cxnId="{C11E5886-68CA-4EA4-ADB8-F494CCDC2D9B}">
      <dgm:prSet/>
      <dgm:spPr/>
      <dgm:t>
        <a:bodyPr/>
        <a:lstStyle/>
        <a:p>
          <a:endParaRPr lang="en-US"/>
        </a:p>
      </dgm:t>
    </dgm:pt>
    <dgm:pt modelId="{DDF4EEAC-040A-45BE-973B-E85DA1D98B10}" type="pres">
      <dgm:prSet presAssocID="{6F84EB1F-58FF-4E2A-A0D3-0CA2206A97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9394CA-8699-42D3-BC8F-8652874B8536}" type="pres">
      <dgm:prSet presAssocID="{1F37A375-1D87-4D09-8DD9-9A9D1145EE99}" presName="node" presStyleLbl="node1" presStyleIdx="0" presStyleCnt="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36FFBB4-B6E1-49D1-8F75-FF848ABC0491}" type="pres">
      <dgm:prSet presAssocID="{47DAF9CD-9343-40DD-A51A-2A073F9B8CBD}" presName="sibTrans" presStyleCnt="0"/>
      <dgm:spPr/>
    </dgm:pt>
    <dgm:pt modelId="{E9A6A004-7B77-4E55-B6DC-3CB121D431BC}" type="pres">
      <dgm:prSet presAssocID="{71082AAC-8883-4A8B-998B-4B7C06DD1DB3}" presName="node" presStyleLbl="node1" presStyleIdx="1" presStyleCnt="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AF4D258C-FF4B-4B86-A662-FFD32E776113}" type="presOf" srcId="{71082AAC-8883-4A8B-998B-4B7C06DD1DB3}" destId="{E9A6A004-7B77-4E55-B6DC-3CB121D431BC}" srcOrd="0" destOrd="0" presId="urn:microsoft.com/office/officeart/2005/8/layout/default"/>
    <dgm:cxn modelId="{22321C23-8F2E-4431-B262-1A852177081C}" type="presOf" srcId="{1F37A375-1D87-4D09-8DD9-9A9D1145EE99}" destId="{649394CA-8699-42D3-BC8F-8652874B8536}" srcOrd="0" destOrd="0" presId="urn:microsoft.com/office/officeart/2005/8/layout/default"/>
    <dgm:cxn modelId="{2E7C4A72-239F-4AB0-9073-25789FB81308}" srcId="{6F84EB1F-58FF-4E2A-A0D3-0CA2206A97A8}" destId="{1F37A375-1D87-4D09-8DD9-9A9D1145EE99}" srcOrd="0" destOrd="0" parTransId="{8D84C8A9-2E5F-43CA-87EF-3BDDF5DE92D0}" sibTransId="{47DAF9CD-9343-40DD-A51A-2A073F9B8CBD}"/>
    <dgm:cxn modelId="{C11E5886-68CA-4EA4-ADB8-F494CCDC2D9B}" srcId="{6F84EB1F-58FF-4E2A-A0D3-0CA2206A97A8}" destId="{71082AAC-8883-4A8B-998B-4B7C06DD1DB3}" srcOrd="1" destOrd="0" parTransId="{B57E3AA2-292F-4784-A0AE-37DA43E81A2B}" sibTransId="{FC27DD5F-C055-49E7-B1E6-3332CBA04A83}"/>
    <dgm:cxn modelId="{852EA8B3-4AC3-4C8A-8AB3-F40BE830DE19}" type="presOf" srcId="{6F84EB1F-58FF-4E2A-A0D3-0CA2206A97A8}" destId="{DDF4EEAC-040A-45BE-973B-E85DA1D98B10}" srcOrd="0" destOrd="0" presId="urn:microsoft.com/office/officeart/2005/8/layout/default"/>
    <dgm:cxn modelId="{70A14059-C6B2-43D9-92BA-7DA350E3BC4D}" type="presParOf" srcId="{DDF4EEAC-040A-45BE-973B-E85DA1D98B10}" destId="{649394CA-8699-42D3-BC8F-8652874B8536}" srcOrd="0" destOrd="0" presId="urn:microsoft.com/office/officeart/2005/8/layout/default"/>
    <dgm:cxn modelId="{5B9136FD-36A7-4301-A64C-AB02FB0A35C6}" type="presParOf" srcId="{DDF4EEAC-040A-45BE-973B-E85DA1D98B10}" destId="{336FFBB4-B6E1-49D1-8F75-FF848ABC0491}" srcOrd="1" destOrd="0" presId="urn:microsoft.com/office/officeart/2005/8/layout/default"/>
    <dgm:cxn modelId="{3A0824DD-0D9E-4E83-B07A-A7F11F1FA0B4}" type="presParOf" srcId="{DDF4EEAC-040A-45BE-973B-E85DA1D98B10}" destId="{E9A6A004-7B77-4E55-B6DC-3CB121D431BC}" srcOrd="2" destOrd="0" presId="urn:microsoft.com/office/officeart/2005/8/layout/default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EE79E6B-CC81-41FD-AB2A-B07362542E0E}" type="doc">
      <dgm:prSet loTypeId="urn:microsoft.com/office/officeart/2005/8/layout/hProcess4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240168ED-D87A-4119-A942-64B91E6194BD}">
      <dgm:prSet/>
      <dgm:spPr/>
      <dgm:t>
        <a:bodyPr/>
        <a:lstStyle/>
        <a:p>
          <a:r>
            <a:rPr lang="en-US" dirty="0" smtClean="0"/>
            <a:t>Identify technical specifications</a:t>
          </a:r>
          <a:endParaRPr lang="en-US" dirty="0"/>
        </a:p>
      </dgm:t>
    </dgm:pt>
    <dgm:pt modelId="{2D297BF3-6F7B-41A2-BED8-D4E9643427C4}" type="parTrans" cxnId="{A2139B98-B2FD-481C-943A-8F13B840049E}">
      <dgm:prSet/>
      <dgm:spPr/>
      <dgm:t>
        <a:bodyPr/>
        <a:lstStyle/>
        <a:p>
          <a:endParaRPr lang="en-US"/>
        </a:p>
      </dgm:t>
    </dgm:pt>
    <dgm:pt modelId="{EE842CB1-817C-45B3-BF6F-DBDFA73860C3}" type="sibTrans" cxnId="{A2139B98-B2FD-481C-943A-8F13B840049E}">
      <dgm:prSet/>
      <dgm:spPr/>
      <dgm:t>
        <a:bodyPr/>
        <a:lstStyle/>
        <a:p>
          <a:endParaRPr lang="en-US"/>
        </a:p>
      </dgm:t>
    </dgm:pt>
    <dgm:pt modelId="{9795160F-102C-41F3-BE8E-1F9087677B18}">
      <dgm:prSet/>
      <dgm:spPr/>
      <dgm:t>
        <a:bodyPr/>
        <a:lstStyle/>
        <a:p>
          <a:r>
            <a:rPr lang="en-US" dirty="0" smtClean="0"/>
            <a:t>Solicit vendor proposals</a:t>
          </a:r>
          <a:endParaRPr lang="en-US" dirty="0"/>
        </a:p>
      </dgm:t>
    </dgm:pt>
    <dgm:pt modelId="{9FC8F6C4-CF31-49FE-A66F-D5503296F0BD}" type="parTrans" cxnId="{E6A5C083-8BF1-48DC-BCCA-EFD4F1B1AC7E}">
      <dgm:prSet/>
      <dgm:spPr/>
      <dgm:t>
        <a:bodyPr/>
        <a:lstStyle/>
        <a:p>
          <a:endParaRPr lang="en-US"/>
        </a:p>
      </dgm:t>
    </dgm:pt>
    <dgm:pt modelId="{7791EEF5-91EE-4C03-B646-79345FE68AD4}" type="sibTrans" cxnId="{E6A5C083-8BF1-48DC-BCCA-EFD4F1B1AC7E}">
      <dgm:prSet/>
      <dgm:spPr/>
      <dgm:t>
        <a:bodyPr/>
        <a:lstStyle/>
        <a:p>
          <a:endParaRPr lang="en-US"/>
        </a:p>
      </dgm:t>
    </dgm:pt>
    <dgm:pt modelId="{37D395D6-C8FC-4BF9-94B9-2CB6CADC8969}">
      <dgm:prSet/>
      <dgm:spPr/>
      <dgm:t>
        <a:bodyPr/>
        <a:lstStyle/>
        <a:p>
          <a:r>
            <a:rPr lang="en-US" dirty="0" smtClean="0"/>
            <a:t>Test and evaluate vendor proposals</a:t>
          </a:r>
          <a:endParaRPr lang="en-US" dirty="0"/>
        </a:p>
      </dgm:t>
    </dgm:pt>
    <dgm:pt modelId="{D21B3DCD-C834-4A3D-B010-C28832366494}" type="parTrans" cxnId="{2144747A-7C92-45CD-ABDD-DCBC80E50DEE}">
      <dgm:prSet/>
      <dgm:spPr/>
      <dgm:t>
        <a:bodyPr/>
        <a:lstStyle/>
        <a:p>
          <a:endParaRPr lang="en-US"/>
        </a:p>
      </dgm:t>
    </dgm:pt>
    <dgm:pt modelId="{FFE99EEF-A411-49C9-A79C-843C00B2376E}" type="sibTrans" cxnId="{2144747A-7C92-45CD-ABDD-DCBC80E50DEE}">
      <dgm:prSet/>
      <dgm:spPr/>
      <dgm:t>
        <a:bodyPr/>
        <a:lstStyle/>
        <a:p>
          <a:endParaRPr lang="en-US"/>
        </a:p>
      </dgm:t>
    </dgm:pt>
    <dgm:pt modelId="{2BC3DF6C-1125-46F1-A943-DB892343475C}">
      <dgm:prSet/>
      <dgm:spPr/>
      <dgm:t>
        <a:bodyPr/>
        <a:lstStyle/>
        <a:p>
          <a:r>
            <a:rPr lang="en-US" dirty="0" smtClean="0"/>
            <a:t>Make a decision</a:t>
          </a:r>
          <a:endParaRPr lang="en-US" dirty="0"/>
        </a:p>
      </dgm:t>
    </dgm:pt>
    <dgm:pt modelId="{288687EC-1D49-49C5-B445-3F865F023F24}" type="parTrans" cxnId="{D40CDB85-8E16-4C9C-8B33-8269ED8F2307}">
      <dgm:prSet/>
      <dgm:spPr/>
      <dgm:t>
        <a:bodyPr/>
        <a:lstStyle/>
        <a:p>
          <a:endParaRPr lang="en-US"/>
        </a:p>
      </dgm:t>
    </dgm:pt>
    <dgm:pt modelId="{1663BDFF-5D95-4158-A097-E485EC11605E}" type="sibTrans" cxnId="{D40CDB85-8E16-4C9C-8B33-8269ED8F2307}">
      <dgm:prSet/>
      <dgm:spPr/>
      <dgm:t>
        <a:bodyPr/>
        <a:lstStyle/>
        <a:p>
          <a:endParaRPr lang="en-US"/>
        </a:p>
      </dgm:t>
    </dgm:pt>
    <dgm:pt modelId="{079D3F74-3EB8-46D9-8812-741266D63A73}">
      <dgm:prSet/>
      <dgm:spPr/>
      <dgm:t>
        <a:bodyPr/>
        <a:lstStyle/>
        <a:p>
          <a:r>
            <a:rPr lang="en-US" dirty="0" smtClean="0"/>
            <a:t>Use research techniques such as </a:t>
          </a:r>
          <a:r>
            <a:rPr lang="en-US" b="1" dirty="0" smtClean="0"/>
            <a:t>e-</a:t>
          </a:r>
          <a:r>
            <a:rPr lang="en-US" b="1" dirty="0" err="1" smtClean="0"/>
            <a:t>zines</a:t>
          </a:r>
          <a:endParaRPr lang="en-US" dirty="0"/>
        </a:p>
      </dgm:t>
    </dgm:pt>
    <dgm:pt modelId="{FAC25320-0DB2-4DC6-BBFE-7D48E9AF0E50}" type="parTrans" cxnId="{845C0B77-C02F-4ED9-8E14-129B37E8DA3E}">
      <dgm:prSet/>
      <dgm:spPr/>
      <dgm:t>
        <a:bodyPr/>
        <a:lstStyle/>
        <a:p>
          <a:endParaRPr lang="en-US"/>
        </a:p>
      </dgm:t>
    </dgm:pt>
    <dgm:pt modelId="{4F430A4D-4FB0-41E8-9F62-A66CAF1F3CE5}" type="sibTrans" cxnId="{845C0B77-C02F-4ED9-8E14-129B37E8DA3E}">
      <dgm:prSet/>
      <dgm:spPr/>
      <dgm:t>
        <a:bodyPr/>
        <a:lstStyle/>
        <a:p>
          <a:endParaRPr lang="en-US"/>
        </a:p>
      </dgm:t>
    </dgm:pt>
    <dgm:pt modelId="{F5EDA5FA-DD5A-4EC5-AF1F-CAB193EBE848}">
      <dgm:prSet/>
      <dgm:spPr/>
      <dgm:t>
        <a:bodyPr/>
        <a:lstStyle/>
        <a:p>
          <a:r>
            <a:rPr lang="en-US" dirty="0" smtClean="0"/>
            <a:t>RFQ, RFP, or RFI is sent to potential vendors or VARs</a:t>
          </a:r>
          <a:endParaRPr lang="en-US" dirty="0"/>
        </a:p>
      </dgm:t>
    </dgm:pt>
    <dgm:pt modelId="{03957F06-66EE-4652-BF2E-4B5725F6BF72}" type="parTrans" cxnId="{4A1FC4B1-A41B-4658-BC87-FD9B4B535080}">
      <dgm:prSet/>
      <dgm:spPr/>
      <dgm:t>
        <a:bodyPr/>
        <a:lstStyle/>
        <a:p>
          <a:endParaRPr lang="en-US"/>
        </a:p>
      </dgm:t>
    </dgm:pt>
    <dgm:pt modelId="{D0456699-5AC1-4663-AFB7-8B9AD8B9E36F}" type="sibTrans" cxnId="{4A1FC4B1-A41B-4658-BC87-FD9B4B535080}">
      <dgm:prSet/>
      <dgm:spPr/>
      <dgm:t>
        <a:bodyPr/>
        <a:lstStyle/>
        <a:p>
          <a:endParaRPr lang="en-US"/>
        </a:p>
      </dgm:t>
    </dgm:pt>
    <dgm:pt modelId="{F4290456-BC45-4461-856D-4843BB1CED07}">
      <dgm:prSet/>
      <dgm:spPr/>
      <dgm:t>
        <a:bodyPr/>
        <a:lstStyle/>
        <a:p>
          <a:r>
            <a:rPr lang="en-US" dirty="0" smtClean="0"/>
            <a:t>Various techniques are used to determine the best proposal</a:t>
          </a:r>
          <a:endParaRPr lang="en-US" dirty="0"/>
        </a:p>
      </dgm:t>
    </dgm:pt>
    <dgm:pt modelId="{4237A3A9-C930-4AA3-9658-FA8F2B9CC7D2}" type="parTrans" cxnId="{DDD08483-6569-4751-8D62-BD98621B4378}">
      <dgm:prSet/>
      <dgm:spPr/>
      <dgm:t>
        <a:bodyPr/>
        <a:lstStyle/>
        <a:p>
          <a:endParaRPr lang="en-US"/>
        </a:p>
      </dgm:t>
    </dgm:pt>
    <dgm:pt modelId="{28996310-7332-43E0-90D6-52BCA0A19E42}" type="sibTrans" cxnId="{DDD08483-6569-4751-8D62-BD98621B4378}">
      <dgm:prSet/>
      <dgm:spPr/>
      <dgm:t>
        <a:bodyPr/>
        <a:lstStyle/>
        <a:p>
          <a:endParaRPr lang="en-US"/>
        </a:p>
      </dgm:t>
    </dgm:pt>
    <dgm:pt modelId="{1A9487ED-2BFD-4E65-8D1C-D2653BA2BB74}">
      <dgm:prSet/>
      <dgm:spPr/>
      <dgm:t>
        <a:bodyPr/>
        <a:lstStyle/>
        <a:p>
          <a:r>
            <a:rPr lang="en-US" dirty="0" smtClean="0"/>
            <a:t>Systems analyst makes recommendation to steering committee</a:t>
          </a:r>
          <a:endParaRPr lang="en-US" dirty="0"/>
        </a:p>
      </dgm:t>
    </dgm:pt>
    <dgm:pt modelId="{3C5EE3DC-6C43-4581-803A-03412D991701}" type="parTrans" cxnId="{FABE8192-FBDB-4064-93F6-B92761E23666}">
      <dgm:prSet/>
      <dgm:spPr/>
      <dgm:t>
        <a:bodyPr/>
        <a:lstStyle/>
        <a:p>
          <a:endParaRPr lang="en-US"/>
        </a:p>
      </dgm:t>
    </dgm:pt>
    <dgm:pt modelId="{EC67DB87-8439-4D77-A728-76441EBD835A}" type="sibTrans" cxnId="{FABE8192-FBDB-4064-93F6-B92761E23666}">
      <dgm:prSet/>
      <dgm:spPr/>
      <dgm:t>
        <a:bodyPr/>
        <a:lstStyle/>
        <a:p>
          <a:endParaRPr lang="en-US"/>
        </a:p>
      </dgm:t>
    </dgm:pt>
    <dgm:pt modelId="{B39F9629-3BB3-4EA8-8DE6-BA908E4FE475}" type="pres">
      <dgm:prSet presAssocID="{FEE79E6B-CC81-41FD-AB2A-B07362542E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875874-2A22-4742-90E2-28792D530376}" type="pres">
      <dgm:prSet presAssocID="{FEE79E6B-CC81-41FD-AB2A-B07362542E0E}" presName="tSp" presStyleCnt="0"/>
      <dgm:spPr/>
    </dgm:pt>
    <dgm:pt modelId="{D7A6FED9-4F56-4BF1-995E-D96A15380407}" type="pres">
      <dgm:prSet presAssocID="{FEE79E6B-CC81-41FD-AB2A-B07362542E0E}" presName="bSp" presStyleCnt="0"/>
      <dgm:spPr/>
    </dgm:pt>
    <dgm:pt modelId="{7D6C22A8-9BFA-4BFD-A2AA-F6D0EE9F5C9A}" type="pres">
      <dgm:prSet presAssocID="{FEE79E6B-CC81-41FD-AB2A-B07362542E0E}" presName="process" presStyleCnt="0"/>
      <dgm:spPr/>
    </dgm:pt>
    <dgm:pt modelId="{E59AFDED-9E29-4263-ABEC-4000304A8D13}" type="pres">
      <dgm:prSet presAssocID="{240168ED-D87A-4119-A942-64B91E6194BD}" presName="composite1" presStyleCnt="0"/>
      <dgm:spPr/>
    </dgm:pt>
    <dgm:pt modelId="{D116159E-94A6-4F83-AB9D-6FF4AEB4DBC4}" type="pres">
      <dgm:prSet presAssocID="{240168ED-D87A-4119-A942-64B91E6194BD}" presName="dummyNode1" presStyleLbl="node1" presStyleIdx="0" presStyleCnt="4"/>
      <dgm:spPr/>
    </dgm:pt>
    <dgm:pt modelId="{66C3C175-DD76-4F8F-9E88-BEE2A1F8E1B1}" type="pres">
      <dgm:prSet presAssocID="{240168ED-D87A-4119-A942-64B91E6194BD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25F4D-769E-46A6-ACBD-517CE9BAA359}" type="pres">
      <dgm:prSet presAssocID="{240168ED-D87A-4119-A942-64B91E6194BD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98D2C-B278-4AFE-8D7B-93B426DE2193}" type="pres">
      <dgm:prSet presAssocID="{240168ED-D87A-4119-A942-64B91E6194BD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A87C8-2452-439C-AAF9-AF7703FB5D2C}" type="pres">
      <dgm:prSet presAssocID="{240168ED-D87A-4119-A942-64B91E6194BD}" presName="connSite1" presStyleCnt="0"/>
      <dgm:spPr/>
    </dgm:pt>
    <dgm:pt modelId="{B6C7DD3C-5DCC-46BD-9CF7-D6031832BC91}" type="pres">
      <dgm:prSet presAssocID="{EE842CB1-817C-45B3-BF6F-DBDFA73860C3}" presName="Name9" presStyleLbl="sibTrans2D1" presStyleIdx="0" presStyleCnt="3"/>
      <dgm:spPr/>
      <dgm:t>
        <a:bodyPr/>
        <a:lstStyle/>
        <a:p>
          <a:endParaRPr lang="en-US"/>
        </a:p>
      </dgm:t>
    </dgm:pt>
    <dgm:pt modelId="{94E46426-61C5-4B5E-8AC6-434126B61DEB}" type="pres">
      <dgm:prSet presAssocID="{9795160F-102C-41F3-BE8E-1F9087677B18}" presName="composite2" presStyleCnt="0"/>
      <dgm:spPr/>
    </dgm:pt>
    <dgm:pt modelId="{F179BA48-3454-4F9A-9F4F-734112CF6B03}" type="pres">
      <dgm:prSet presAssocID="{9795160F-102C-41F3-BE8E-1F9087677B18}" presName="dummyNode2" presStyleLbl="node1" presStyleIdx="0" presStyleCnt="4"/>
      <dgm:spPr/>
    </dgm:pt>
    <dgm:pt modelId="{B209E44D-E2C0-4AC7-9958-DE9C984F8CD8}" type="pres">
      <dgm:prSet presAssocID="{9795160F-102C-41F3-BE8E-1F9087677B18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D6B0C-3AA7-4B64-8D57-BC0FB33C77E0}" type="pres">
      <dgm:prSet presAssocID="{9795160F-102C-41F3-BE8E-1F9087677B18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2DE6A-A0D5-4B45-9E5C-68B937F63CD8}" type="pres">
      <dgm:prSet presAssocID="{9795160F-102C-41F3-BE8E-1F9087677B18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1B6B6-6047-4789-AE82-B427D7B8B230}" type="pres">
      <dgm:prSet presAssocID="{9795160F-102C-41F3-BE8E-1F9087677B18}" presName="connSite2" presStyleCnt="0"/>
      <dgm:spPr/>
    </dgm:pt>
    <dgm:pt modelId="{E5321F90-C608-4620-A685-9813F81F59C6}" type="pres">
      <dgm:prSet presAssocID="{7791EEF5-91EE-4C03-B646-79345FE68AD4}" presName="Name18" presStyleLbl="sibTrans2D1" presStyleIdx="1" presStyleCnt="3"/>
      <dgm:spPr/>
      <dgm:t>
        <a:bodyPr/>
        <a:lstStyle/>
        <a:p>
          <a:endParaRPr lang="en-US"/>
        </a:p>
      </dgm:t>
    </dgm:pt>
    <dgm:pt modelId="{D0485F24-D3A6-4118-9729-38D6C780CE8B}" type="pres">
      <dgm:prSet presAssocID="{37D395D6-C8FC-4BF9-94B9-2CB6CADC8969}" presName="composite1" presStyleCnt="0"/>
      <dgm:spPr/>
    </dgm:pt>
    <dgm:pt modelId="{AB158206-91D1-4DAA-8771-10CBC8638D52}" type="pres">
      <dgm:prSet presAssocID="{37D395D6-C8FC-4BF9-94B9-2CB6CADC8969}" presName="dummyNode1" presStyleLbl="node1" presStyleIdx="1" presStyleCnt="4"/>
      <dgm:spPr/>
    </dgm:pt>
    <dgm:pt modelId="{00CEE0EE-4352-4BBD-A61A-937E1022E4D7}" type="pres">
      <dgm:prSet presAssocID="{37D395D6-C8FC-4BF9-94B9-2CB6CADC8969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1B671-7C3E-4FDC-8A69-8B96B8F9679C}" type="pres">
      <dgm:prSet presAssocID="{37D395D6-C8FC-4BF9-94B9-2CB6CADC8969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EA9B3-714F-4ED6-A9F6-C6B98AAB96F4}" type="pres">
      <dgm:prSet presAssocID="{37D395D6-C8FC-4BF9-94B9-2CB6CADC8969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F4368-0344-4C5F-BB5B-0F834F3491EC}" type="pres">
      <dgm:prSet presAssocID="{37D395D6-C8FC-4BF9-94B9-2CB6CADC8969}" presName="connSite1" presStyleCnt="0"/>
      <dgm:spPr/>
    </dgm:pt>
    <dgm:pt modelId="{4C2FCE46-F1E4-4231-ACFD-C11612D4EF71}" type="pres">
      <dgm:prSet presAssocID="{FFE99EEF-A411-49C9-A79C-843C00B2376E}" presName="Name9" presStyleLbl="sibTrans2D1" presStyleIdx="2" presStyleCnt="3"/>
      <dgm:spPr/>
      <dgm:t>
        <a:bodyPr/>
        <a:lstStyle/>
        <a:p>
          <a:endParaRPr lang="en-US"/>
        </a:p>
      </dgm:t>
    </dgm:pt>
    <dgm:pt modelId="{89CDEBA3-CD97-4C6B-9F02-2D7F9FE7ADB4}" type="pres">
      <dgm:prSet presAssocID="{2BC3DF6C-1125-46F1-A943-DB892343475C}" presName="composite2" presStyleCnt="0"/>
      <dgm:spPr/>
    </dgm:pt>
    <dgm:pt modelId="{9F85A9A3-2BB0-4F07-877A-E2BC3413E12C}" type="pres">
      <dgm:prSet presAssocID="{2BC3DF6C-1125-46F1-A943-DB892343475C}" presName="dummyNode2" presStyleLbl="node1" presStyleIdx="2" presStyleCnt="4"/>
      <dgm:spPr/>
    </dgm:pt>
    <dgm:pt modelId="{C75211B4-07BD-4052-96A5-1A68FB8A04A0}" type="pres">
      <dgm:prSet presAssocID="{2BC3DF6C-1125-46F1-A943-DB892343475C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E4A66-3AA0-410A-877B-5B1621771709}" type="pres">
      <dgm:prSet presAssocID="{2BC3DF6C-1125-46F1-A943-DB892343475C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ED5D3-EB75-414B-9379-5FACEE34A0E3}" type="pres">
      <dgm:prSet presAssocID="{2BC3DF6C-1125-46F1-A943-DB892343475C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AF7C5-02A4-4935-85A5-326525183AA1}" type="pres">
      <dgm:prSet presAssocID="{2BC3DF6C-1125-46F1-A943-DB892343475C}" presName="connSite2" presStyleCnt="0"/>
      <dgm:spPr/>
    </dgm:pt>
  </dgm:ptLst>
  <dgm:cxnLst>
    <dgm:cxn modelId="{A2139B98-B2FD-481C-943A-8F13B840049E}" srcId="{FEE79E6B-CC81-41FD-AB2A-B07362542E0E}" destId="{240168ED-D87A-4119-A942-64B91E6194BD}" srcOrd="0" destOrd="0" parTransId="{2D297BF3-6F7B-41A2-BED8-D4E9643427C4}" sibTransId="{EE842CB1-817C-45B3-BF6F-DBDFA73860C3}"/>
    <dgm:cxn modelId="{C5D00EC0-B7CB-4F8F-BD31-625230F7A6F3}" type="presOf" srcId="{F5EDA5FA-DD5A-4EC5-AF1F-CAB193EBE848}" destId="{B209E44D-E2C0-4AC7-9958-DE9C984F8CD8}" srcOrd="0" destOrd="0" presId="urn:microsoft.com/office/officeart/2005/8/layout/hProcess4"/>
    <dgm:cxn modelId="{CCE8B4F5-697F-43FE-AF09-FE2BF10FA276}" type="presOf" srcId="{F4290456-BC45-4461-856D-4843BB1CED07}" destId="{00CEE0EE-4352-4BBD-A61A-937E1022E4D7}" srcOrd="0" destOrd="0" presId="urn:microsoft.com/office/officeart/2005/8/layout/hProcess4"/>
    <dgm:cxn modelId="{3AA38F83-D582-4EFA-BCD9-641D1E2C8D6A}" type="presOf" srcId="{079D3F74-3EB8-46D9-8812-741266D63A73}" destId="{EF525F4D-769E-46A6-ACBD-517CE9BAA359}" srcOrd="1" destOrd="0" presId="urn:microsoft.com/office/officeart/2005/8/layout/hProcess4"/>
    <dgm:cxn modelId="{DDD08483-6569-4751-8D62-BD98621B4378}" srcId="{37D395D6-C8FC-4BF9-94B9-2CB6CADC8969}" destId="{F4290456-BC45-4461-856D-4843BB1CED07}" srcOrd="0" destOrd="0" parTransId="{4237A3A9-C930-4AA3-9658-FA8F2B9CC7D2}" sibTransId="{28996310-7332-43E0-90D6-52BCA0A19E42}"/>
    <dgm:cxn modelId="{B6065531-2969-401D-B4BA-99D57CF45777}" type="presOf" srcId="{7791EEF5-91EE-4C03-B646-79345FE68AD4}" destId="{E5321F90-C608-4620-A685-9813F81F59C6}" srcOrd="0" destOrd="0" presId="urn:microsoft.com/office/officeart/2005/8/layout/hProcess4"/>
    <dgm:cxn modelId="{D1D3A70D-70F0-40E6-86D7-96BFE38E423E}" type="presOf" srcId="{37D395D6-C8FC-4BF9-94B9-2CB6CADC8969}" destId="{E8FEA9B3-714F-4ED6-A9F6-C6B98AAB96F4}" srcOrd="0" destOrd="0" presId="urn:microsoft.com/office/officeart/2005/8/layout/hProcess4"/>
    <dgm:cxn modelId="{E6A5C083-8BF1-48DC-BCCA-EFD4F1B1AC7E}" srcId="{FEE79E6B-CC81-41FD-AB2A-B07362542E0E}" destId="{9795160F-102C-41F3-BE8E-1F9087677B18}" srcOrd="1" destOrd="0" parTransId="{9FC8F6C4-CF31-49FE-A66F-D5503296F0BD}" sibTransId="{7791EEF5-91EE-4C03-B646-79345FE68AD4}"/>
    <dgm:cxn modelId="{23F1AF91-BD51-440B-8DE6-0125FB31B010}" type="presOf" srcId="{FFE99EEF-A411-49C9-A79C-843C00B2376E}" destId="{4C2FCE46-F1E4-4231-ACFD-C11612D4EF71}" srcOrd="0" destOrd="0" presId="urn:microsoft.com/office/officeart/2005/8/layout/hProcess4"/>
    <dgm:cxn modelId="{C3DE19FA-A69A-4557-9BA5-FBCAA1D99BDE}" type="presOf" srcId="{240168ED-D87A-4119-A942-64B91E6194BD}" destId="{D0F98D2C-B278-4AFE-8D7B-93B426DE2193}" srcOrd="0" destOrd="0" presId="urn:microsoft.com/office/officeart/2005/8/layout/hProcess4"/>
    <dgm:cxn modelId="{D3E5E41E-F59D-437B-9F5C-539F85B6C35A}" type="presOf" srcId="{1A9487ED-2BFD-4E65-8D1C-D2653BA2BB74}" destId="{C75211B4-07BD-4052-96A5-1A68FB8A04A0}" srcOrd="0" destOrd="0" presId="urn:microsoft.com/office/officeart/2005/8/layout/hProcess4"/>
    <dgm:cxn modelId="{C911DDF2-F502-491A-90DC-3535EB05403C}" type="presOf" srcId="{EE842CB1-817C-45B3-BF6F-DBDFA73860C3}" destId="{B6C7DD3C-5DCC-46BD-9CF7-D6031832BC91}" srcOrd="0" destOrd="0" presId="urn:microsoft.com/office/officeart/2005/8/layout/hProcess4"/>
    <dgm:cxn modelId="{4A1FC4B1-A41B-4658-BC87-FD9B4B535080}" srcId="{9795160F-102C-41F3-BE8E-1F9087677B18}" destId="{F5EDA5FA-DD5A-4EC5-AF1F-CAB193EBE848}" srcOrd="0" destOrd="0" parTransId="{03957F06-66EE-4652-BF2E-4B5725F6BF72}" sibTransId="{D0456699-5AC1-4663-AFB7-8B9AD8B9E36F}"/>
    <dgm:cxn modelId="{46BE5E78-2AFE-4CFE-958C-87D3AE4CE8C8}" type="presOf" srcId="{FEE79E6B-CC81-41FD-AB2A-B07362542E0E}" destId="{B39F9629-3BB3-4EA8-8DE6-BA908E4FE475}" srcOrd="0" destOrd="0" presId="urn:microsoft.com/office/officeart/2005/8/layout/hProcess4"/>
    <dgm:cxn modelId="{D40CDB85-8E16-4C9C-8B33-8269ED8F2307}" srcId="{FEE79E6B-CC81-41FD-AB2A-B07362542E0E}" destId="{2BC3DF6C-1125-46F1-A943-DB892343475C}" srcOrd="3" destOrd="0" parTransId="{288687EC-1D49-49C5-B445-3F865F023F24}" sibTransId="{1663BDFF-5D95-4158-A097-E485EC11605E}"/>
    <dgm:cxn modelId="{FABE8192-FBDB-4064-93F6-B92761E23666}" srcId="{2BC3DF6C-1125-46F1-A943-DB892343475C}" destId="{1A9487ED-2BFD-4E65-8D1C-D2653BA2BB74}" srcOrd="0" destOrd="0" parTransId="{3C5EE3DC-6C43-4581-803A-03412D991701}" sibTransId="{EC67DB87-8439-4D77-A728-76441EBD835A}"/>
    <dgm:cxn modelId="{B438614F-F819-4B5A-ABB2-9352AD2E3FC3}" type="presOf" srcId="{1A9487ED-2BFD-4E65-8D1C-D2653BA2BB74}" destId="{90BE4A66-3AA0-410A-877B-5B1621771709}" srcOrd="1" destOrd="0" presId="urn:microsoft.com/office/officeart/2005/8/layout/hProcess4"/>
    <dgm:cxn modelId="{8DC05170-5C7C-4033-A714-6E0B83C7B2F8}" type="presOf" srcId="{9795160F-102C-41F3-BE8E-1F9087677B18}" destId="{4662DE6A-A0D5-4B45-9E5C-68B937F63CD8}" srcOrd="0" destOrd="0" presId="urn:microsoft.com/office/officeart/2005/8/layout/hProcess4"/>
    <dgm:cxn modelId="{39815596-FD3C-4E9B-AAB6-1183610A3C9F}" type="presOf" srcId="{079D3F74-3EB8-46D9-8812-741266D63A73}" destId="{66C3C175-DD76-4F8F-9E88-BEE2A1F8E1B1}" srcOrd="0" destOrd="0" presId="urn:microsoft.com/office/officeart/2005/8/layout/hProcess4"/>
    <dgm:cxn modelId="{3B5A24C8-3301-468D-8E00-0B651A599DAF}" type="presOf" srcId="{F5EDA5FA-DD5A-4EC5-AF1F-CAB193EBE848}" destId="{E24D6B0C-3AA7-4B64-8D57-BC0FB33C77E0}" srcOrd="1" destOrd="0" presId="urn:microsoft.com/office/officeart/2005/8/layout/hProcess4"/>
    <dgm:cxn modelId="{845C0B77-C02F-4ED9-8E14-129B37E8DA3E}" srcId="{240168ED-D87A-4119-A942-64B91E6194BD}" destId="{079D3F74-3EB8-46D9-8812-741266D63A73}" srcOrd="0" destOrd="0" parTransId="{FAC25320-0DB2-4DC6-BBFE-7D48E9AF0E50}" sibTransId="{4F430A4D-4FB0-41E8-9F62-A66CAF1F3CE5}"/>
    <dgm:cxn modelId="{2EBE40A5-4533-450D-96EE-12E9231C56BB}" type="presOf" srcId="{F4290456-BC45-4461-856D-4843BB1CED07}" destId="{03B1B671-7C3E-4FDC-8A69-8B96B8F9679C}" srcOrd="1" destOrd="0" presId="urn:microsoft.com/office/officeart/2005/8/layout/hProcess4"/>
    <dgm:cxn modelId="{B0F531AD-B34D-4B1B-84F3-A49A7E20FD40}" type="presOf" srcId="{2BC3DF6C-1125-46F1-A943-DB892343475C}" destId="{131ED5D3-EB75-414B-9379-5FACEE34A0E3}" srcOrd="0" destOrd="0" presId="urn:microsoft.com/office/officeart/2005/8/layout/hProcess4"/>
    <dgm:cxn modelId="{2144747A-7C92-45CD-ABDD-DCBC80E50DEE}" srcId="{FEE79E6B-CC81-41FD-AB2A-B07362542E0E}" destId="{37D395D6-C8FC-4BF9-94B9-2CB6CADC8969}" srcOrd="2" destOrd="0" parTransId="{D21B3DCD-C834-4A3D-B010-C28832366494}" sibTransId="{FFE99EEF-A411-49C9-A79C-843C00B2376E}"/>
    <dgm:cxn modelId="{1FABD00F-E15B-477B-9B21-BE76B2DDD97D}" type="presParOf" srcId="{B39F9629-3BB3-4EA8-8DE6-BA908E4FE475}" destId="{7E875874-2A22-4742-90E2-28792D530376}" srcOrd="0" destOrd="0" presId="urn:microsoft.com/office/officeart/2005/8/layout/hProcess4"/>
    <dgm:cxn modelId="{C5691BA5-D997-47AF-9DE4-B924F6D96D57}" type="presParOf" srcId="{B39F9629-3BB3-4EA8-8DE6-BA908E4FE475}" destId="{D7A6FED9-4F56-4BF1-995E-D96A15380407}" srcOrd="1" destOrd="0" presId="urn:microsoft.com/office/officeart/2005/8/layout/hProcess4"/>
    <dgm:cxn modelId="{DBAEC626-9ADD-43F6-B363-66E1F782BF83}" type="presParOf" srcId="{B39F9629-3BB3-4EA8-8DE6-BA908E4FE475}" destId="{7D6C22A8-9BFA-4BFD-A2AA-F6D0EE9F5C9A}" srcOrd="2" destOrd="0" presId="urn:microsoft.com/office/officeart/2005/8/layout/hProcess4"/>
    <dgm:cxn modelId="{B706632C-3604-4A8A-8AD2-07B42452FE60}" type="presParOf" srcId="{7D6C22A8-9BFA-4BFD-A2AA-F6D0EE9F5C9A}" destId="{E59AFDED-9E29-4263-ABEC-4000304A8D13}" srcOrd="0" destOrd="0" presId="urn:microsoft.com/office/officeart/2005/8/layout/hProcess4"/>
    <dgm:cxn modelId="{450B3491-73C3-4419-A795-90B48B4BC8D4}" type="presParOf" srcId="{E59AFDED-9E29-4263-ABEC-4000304A8D13}" destId="{D116159E-94A6-4F83-AB9D-6FF4AEB4DBC4}" srcOrd="0" destOrd="0" presId="urn:microsoft.com/office/officeart/2005/8/layout/hProcess4"/>
    <dgm:cxn modelId="{D17D967C-A768-4FB2-A360-1110A918574E}" type="presParOf" srcId="{E59AFDED-9E29-4263-ABEC-4000304A8D13}" destId="{66C3C175-DD76-4F8F-9E88-BEE2A1F8E1B1}" srcOrd="1" destOrd="0" presId="urn:microsoft.com/office/officeart/2005/8/layout/hProcess4"/>
    <dgm:cxn modelId="{75AECF91-CD0E-4B45-8DE6-030E542BB677}" type="presParOf" srcId="{E59AFDED-9E29-4263-ABEC-4000304A8D13}" destId="{EF525F4D-769E-46A6-ACBD-517CE9BAA359}" srcOrd="2" destOrd="0" presId="urn:microsoft.com/office/officeart/2005/8/layout/hProcess4"/>
    <dgm:cxn modelId="{8928C7F2-2BAA-487B-B57B-E51F32DF22BE}" type="presParOf" srcId="{E59AFDED-9E29-4263-ABEC-4000304A8D13}" destId="{D0F98D2C-B278-4AFE-8D7B-93B426DE2193}" srcOrd="3" destOrd="0" presId="urn:microsoft.com/office/officeart/2005/8/layout/hProcess4"/>
    <dgm:cxn modelId="{A2157456-3D98-46A7-B2B4-E9CE2D0E9903}" type="presParOf" srcId="{E59AFDED-9E29-4263-ABEC-4000304A8D13}" destId="{8BDA87C8-2452-439C-AAF9-AF7703FB5D2C}" srcOrd="4" destOrd="0" presId="urn:microsoft.com/office/officeart/2005/8/layout/hProcess4"/>
    <dgm:cxn modelId="{4BA13C81-929D-49AC-B630-B5414B74EDB4}" type="presParOf" srcId="{7D6C22A8-9BFA-4BFD-A2AA-F6D0EE9F5C9A}" destId="{B6C7DD3C-5DCC-46BD-9CF7-D6031832BC91}" srcOrd="1" destOrd="0" presId="urn:microsoft.com/office/officeart/2005/8/layout/hProcess4"/>
    <dgm:cxn modelId="{BEB7225C-BD60-4CF3-840E-8AB0421528A0}" type="presParOf" srcId="{7D6C22A8-9BFA-4BFD-A2AA-F6D0EE9F5C9A}" destId="{94E46426-61C5-4B5E-8AC6-434126B61DEB}" srcOrd="2" destOrd="0" presId="urn:microsoft.com/office/officeart/2005/8/layout/hProcess4"/>
    <dgm:cxn modelId="{2D1732DA-00D0-46B6-B1DD-39946895BC1E}" type="presParOf" srcId="{94E46426-61C5-4B5E-8AC6-434126B61DEB}" destId="{F179BA48-3454-4F9A-9F4F-734112CF6B03}" srcOrd="0" destOrd="0" presId="urn:microsoft.com/office/officeart/2005/8/layout/hProcess4"/>
    <dgm:cxn modelId="{833DEC88-BFC7-4370-BF44-21C29186D385}" type="presParOf" srcId="{94E46426-61C5-4B5E-8AC6-434126B61DEB}" destId="{B209E44D-E2C0-4AC7-9958-DE9C984F8CD8}" srcOrd="1" destOrd="0" presId="urn:microsoft.com/office/officeart/2005/8/layout/hProcess4"/>
    <dgm:cxn modelId="{21FFD865-1DC9-41D6-B43A-B6911AEEF261}" type="presParOf" srcId="{94E46426-61C5-4B5E-8AC6-434126B61DEB}" destId="{E24D6B0C-3AA7-4B64-8D57-BC0FB33C77E0}" srcOrd="2" destOrd="0" presId="urn:microsoft.com/office/officeart/2005/8/layout/hProcess4"/>
    <dgm:cxn modelId="{9987EEBC-8D55-4BAF-A02F-ABC9DA4A7A08}" type="presParOf" srcId="{94E46426-61C5-4B5E-8AC6-434126B61DEB}" destId="{4662DE6A-A0D5-4B45-9E5C-68B937F63CD8}" srcOrd="3" destOrd="0" presId="urn:microsoft.com/office/officeart/2005/8/layout/hProcess4"/>
    <dgm:cxn modelId="{4C0DF65E-08A9-431C-BEFA-6CAE92701C3B}" type="presParOf" srcId="{94E46426-61C5-4B5E-8AC6-434126B61DEB}" destId="{0A71B6B6-6047-4789-AE82-B427D7B8B230}" srcOrd="4" destOrd="0" presId="urn:microsoft.com/office/officeart/2005/8/layout/hProcess4"/>
    <dgm:cxn modelId="{3A30A964-8198-4F36-9924-B52025114703}" type="presParOf" srcId="{7D6C22A8-9BFA-4BFD-A2AA-F6D0EE9F5C9A}" destId="{E5321F90-C608-4620-A685-9813F81F59C6}" srcOrd="3" destOrd="0" presId="urn:microsoft.com/office/officeart/2005/8/layout/hProcess4"/>
    <dgm:cxn modelId="{7B127E21-D83F-4AF6-B83D-7E50D94974D0}" type="presParOf" srcId="{7D6C22A8-9BFA-4BFD-A2AA-F6D0EE9F5C9A}" destId="{D0485F24-D3A6-4118-9729-38D6C780CE8B}" srcOrd="4" destOrd="0" presId="urn:microsoft.com/office/officeart/2005/8/layout/hProcess4"/>
    <dgm:cxn modelId="{E7C3B218-BDE3-465A-919C-7C073D180C7D}" type="presParOf" srcId="{D0485F24-D3A6-4118-9729-38D6C780CE8B}" destId="{AB158206-91D1-4DAA-8771-10CBC8638D52}" srcOrd="0" destOrd="0" presId="urn:microsoft.com/office/officeart/2005/8/layout/hProcess4"/>
    <dgm:cxn modelId="{E8279E64-1F0F-4DC4-8F68-9AC12D64EFFA}" type="presParOf" srcId="{D0485F24-D3A6-4118-9729-38D6C780CE8B}" destId="{00CEE0EE-4352-4BBD-A61A-937E1022E4D7}" srcOrd="1" destOrd="0" presId="urn:microsoft.com/office/officeart/2005/8/layout/hProcess4"/>
    <dgm:cxn modelId="{1717EC3B-0BF6-47A5-859C-038FE47DD258}" type="presParOf" srcId="{D0485F24-D3A6-4118-9729-38D6C780CE8B}" destId="{03B1B671-7C3E-4FDC-8A69-8B96B8F9679C}" srcOrd="2" destOrd="0" presId="urn:microsoft.com/office/officeart/2005/8/layout/hProcess4"/>
    <dgm:cxn modelId="{D00C26A9-0807-4678-BB8D-B366F391506E}" type="presParOf" srcId="{D0485F24-D3A6-4118-9729-38D6C780CE8B}" destId="{E8FEA9B3-714F-4ED6-A9F6-C6B98AAB96F4}" srcOrd="3" destOrd="0" presId="urn:microsoft.com/office/officeart/2005/8/layout/hProcess4"/>
    <dgm:cxn modelId="{10EE6C3D-ABF8-49E9-897E-4539D0135695}" type="presParOf" srcId="{D0485F24-D3A6-4118-9729-38D6C780CE8B}" destId="{BDDF4368-0344-4C5F-BB5B-0F834F3491EC}" srcOrd="4" destOrd="0" presId="urn:microsoft.com/office/officeart/2005/8/layout/hProcess4"/>
    <dgm:cxn modelId="{6735D8CA-1D4B-4D1F-9BB6-893DCC650DAE}" type="presParOf" srcId="{7D6C22A8-9BFA-4BFD-A2AA-F6D0EE9F5C9A}" destId="{4C2FCE46-F1E4-4231-ACFD-C11612D4EF71}" srcOrd="5" destOrd="0" presId="urn:microsoft.com/office/officeart/2005/8/layout/hProcess4"/>
    <dgm:cxn modelId="{1BBC596B-4B5E-4052-A651-0F8DD480BFDC}" type="presParOf" srcId="{7D6C22A8-9BFA-4BFD-A2AA-F6D0EE9F5C9A}" destId="{89CDEBA3-CD97-4C6B-9F02-2D7F9FE7ADB4}" srcOrd="6" destOrd="0" presId="urn:microsoft.com/office/officeart/2005/8/layout/hProcess4"/>
    <dgm:cxn modelId="{ABC83DC9-19EC-40B7-B66C-45CCF7C78B60}" type="presParOf" srcId="{89CDEBA3-CD97-4C6B-9F02-2D7F9FE7ADB4}" destId="{9F85A9A3-2BB0-4F07-877A-E2BC3413E12C}" srcOrd="0" destOrd="0" presId="urn:microsoft.com/office/officeart/2005/8/layout/hProcess4"/>
    <dgm:cxn modelId="{7051A1DD-5503-4C48-BC9E-81A5344C4D10}" type="presParOf" srcId="{89CDEBA3-CD97-4C6B-9F02-2D7F9FE7ADB4}" destId="{C75211B4-07BD-4052-96A5-1A68FB8A04A0}" srcOrd="1" destOrd="0" presId="urn:microsoft.com/office/officeart/2005/8/layout/hProcess4"/>
    <dgm:cxn modelId="{D6A03E10-F868-4329-9E8E-3EFCB2226D95}" type="presParOf" srcId="{89CDEBA3-CD97-4C6B-9F02-2D7F9FE7ADB4}" destId="{90BE4A66-3AA0-410A-877B-5B1621771709}" srcOrd="2" destOrd="0" presId="urn:microsoft.com/office/officeart/2005/8/layout/hProcess4"/>
    <dgm:cxn modelId="{7585D615-A054-44E8-AF3F-00797914323A}" type="presParOf" srcId="{89CDEBA3-CD97-4C6B-9F02-2D7F9FE7ADB4}" destId="{131ED5D3-EB75-414B-9379-5FACEE34A0E3}" srcOrd="3" destOrd="0" presId="urn:microsoft.com/office/officeart/2005/8/layout/hProcess4"/>
    <dgm:cxn modelId="{3387872C-3753-4DE9-BBF0-6AD685F19C99}" type="presParOf" srcId="{89CDEBA3-CD97-4C6B-9F02-2D7F9FE7ADB4}" destId="{7FCAF7C5-02A4-4935-85A5-326525183AA1}" srcOrd="4" destOrd="0" presId="urn:microsoft.com/office/officeart/2005/8/layout/hProcess4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37A0C2F-E5B8-4C49-983B-8A235D0D41B8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7D76D52-1A11-47DE-B1A1-99FC1FA53438}">
      <dgm:prSet phldrT="[Text]"/>
      <dgm:spPr/>
      <dgm:t>
        <a:bodyPr/>
        <a:lstStyle/>
        <a:p>
          <a:r>
            <a:rPr lang="en-US" dirty="0" smtClean="0"/>
            <a:t>Database design</a:t>
          </a:r>
          <a:endParaRPr lang="en-US" dirty="0"/>
        </a:p>
      </dgm:t>
    </dgm:pt>
    <dgm:pt modelId="{BF2F9610-FCA4-40F0-8445-BFEBF5963E18}" type="parTrans" cxnId="{51485812-0340-40BE-B99C-E7F1B3220199}">
      <dgm:prSet/>
      <dgm:spPr/>
      <dgm:t>
        <a:bodyPr/>
        <a:lstStyle/>
        <a:p>
          <a:endParaRPr lang="en-US"/>
        </a:p>
      </dgm:t>
    </dgm:pt>
    <dgm:pt modelId="{7CA31105-AC00-450C-A197-A6BAE0A0CDB1}" type="sibTrans" cxnId="{51485812-0340-40BE-B99C-E7F1B3220199}">
      <dgm:prSet/>
      <dgm:spPr/>
      <dgm:t>
        <a:bodyPr/>
        <a:lstStyle/>
        <a:p>
          <a:endParaRPr lang="en-US"/>
        </a:p>
      </dgm:t>
    </dgm:pt>
    <dgm:pt modelId="{2AD5D58A-D8DC-4B54-A3C8-28F69FEE0818}">
      <dgm:prSet phldrT="[Text]"/>
      <dgm:spPr/>
      <dgm:t>
        <a:bodyPr/>
        <a:lstStyle/>
        <a:p>
          <a:r>
            <a:rPr lang="en-US" dirty="0" smtClean="0"/>
            <a:t>Input and output design</a:t>
          </a:r>
          <a:endParaRPr lang="en-US" dirty="0"/>
        </a:p>
      </dgm:t>
    </dgm:pt>
    <dgm:pt modelId="{82869FA5-2989-4C58-B48B-1DA4B52D8147}" type="parTrans" cxnId="{63368C27-A4AE-4683-94C5-DE32CE26362E}">
      <dgm:prSet/>
      <dgm:spPr/>
      <dgm:t>
        <a:bodyPr/>
        <a:lstStyle/>
        <a:p>
          <a:endParaRPr lang="en-US"/>
        </a:p>
      </dgm:t>
    </dgm:pt>
    <dgm:pt modelId="{E42D4EF3-7B80-41AE-A9FE-7B78B37DC1DF}" type="sibTrans" cxnId="{63368C27-A4AE-4683-94C5-DE32CE26362E}">
      <dgm:prSet/>
      <dgm:spPr/>
      <dgm:t>
        <a:bodyPr/>
        <a:lstStyle/>
        <a:p>
          <a:endParaRPr lang="en-US"/>
        </a:p>
      </dgm:t>
    </dgm:pt>
    <dgm:pt modelId="{549634D9-E604-42B5-AFFC-3033C9CB1C10}">
      <dgm:prSet phldrT="[Text]"/>
      <dgm:spPr/>
      <dgm:t>
        <a:bodyPr/>
        <a:lstStyle/>
        <a:p>
          <a:r>
            <a:rPr lang="en-US" dirty="0" smtClean="0"/>
            <a:t>Program design</a:t>
          </a:r>
          <a:endParaRPr lang="en-US" dirty="0"/>
        </a:p>
      </dgm:t>
    </dgm:pt>
    <dgm:pt modelId="{8E028A29-DBB2-48ED-B196-0D65004496EC}" type="parTrans" cxnId="{19596F9A-F956-4B71-8C70-C6E17FEF00FB}">
      <dgm:prSet/>
      <dgm:spPr/>
      <dgm:t>
        <a:bodyPr/>
        <a:lstStyle/>
        <a:p>
          <a:endParaRPr lang="en-US"/>
        </a:p>
      </dgm:t>
    </dgm:pt>
    <dgm:pt modelId="{C114E7F1-DA87-4BF5-ACA8-AD64F2525B7B}" type="sibTrans" cxnId="{19596F9A-F956-4B71-8C70-C6E17FEF00FB}">
      <dgm:prSet/>
      <dgm:spPr/>
      <dgm:t>
        <a:bodyPr/>
        <a:lstStyle/>
        <a:p>
          <a:endParaRPr lang="en-US"/>
        </a:p>
      </dgm:t>
    </dgm:pt>
    <dgm:pt modelId="{D32D4C8D-AA1F-4092-8710-E9642E270080}" type="pres">
      <dgm:prSet presAssocID="{D37A0C2F-E5B8-4C49-983B-8A235D0D41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C1FE8C-A9D7-4D62-B74C-E502F4DB5F0A}" type="pres">
      <dgm:prSet presAssocID="{A7D76D52-1A11-47DE-B1A1-99FC1FA53438}" presName="node" presStyleLbl="node1" presStyleIdx="0" presStyleCnt="3">
        <dgm:presLayoutVars>
          <dgm:bulletEnabled val="1"/>
        </dgm:presLayoutVars>
      </dgm:prSet>
      <dgm:spPr>
        <a:prstGeom prst="flowChartMagneticDrum">
          <a:avLst/>
        </a:prstGeom>
      </dgm:spPr>
      <dgm:t>
        <a:bodyPr/>
        <a:lstStyle/>
        <a:p>
          <a:endParaRPr lang="en-US"/>
        </a:p>
      </dgm:t>
    </dgm:pt>
    <dgm:pt modelId="{D75D3F9C-EE26-4B61-A7BC-2286FBB28C2A}" type="pres">
      <dgm:prSet presAssocID="{7CA31105-AC00-450C-A197-A6BAE0A0CDB1}" presName="sibTrans" presStyleCnt="0"/>
      <dgm:spPr/>
    </dgm:pt>
    <dgm:pt modelId="{E0C31214-5B55-4ACC-9A17-4C794910706F}" type="pres">
      <dgm:prSet presAssocID="{2AD5D58A-D8DC-4B54-A3C8-28F69FEE0818}" presName="node" presStyleLbl="node1" presStyleIdx="1" presStyleCnt="3">
        <dgm:presLayoutVars>
          <dgm:bulletEnabled val="1"/>
        </dgm:presLayoutVars>
      </dgm:prSet>
      <dgm:spPr>
        <a:prstGeom prst="flowChartMagneticDrum">
          <a:avLst/>
        </a:prstGeom>
      </dgm:spPr>
      <dgm:t>
        <a:bodyPr/>
        <a:lstStyle/>
        <a:p>
          <a:endParaRPr lang="en-US"/>
        </a:p>
      </dgm:t>
    </dgm:pt>
    <dgm:pt modelId="{38488544-D508-4055-AC90-69DFF89319D2}" type="pres">
      <dgm:prSet presAssocID="{E42D4EF3-7B80-41AE-A9FE-7B78B37DC1DF}" presName="sibTrans" presStyleCnt="0"/>
      <dgm:spPr/>
    </dgm:pt>
    <dgm:pt modelId="{F34BC2B7-5948-423D-B984-08D3EC78E62D}" type="pres">
      <dgm:prSet presAssocID="{549634D9-E604-42B5-AFFC-3033C9CB1C10}" presName="node" presStyleLbl="node1" presStyleIdx="2" presStyleCnt="3">
        <dgm:presLayoutVars>
          <dgm:bulletEnabled val="1"/>
        </dgm:presLayoutVars>
      </dgm:prSet>
      <dgm:spPr>
        <a:prstGeom prst="flowChartMagneticDrum">
          <a:avLst/>
        </a:prstGeom>
      </dgm:spPr>
      <dgm:t>
        <a:bodyPr/>
        <a:lstStyle/>
        <a:p>
          <a:endParaRPr lang="en-US"/>
        </a:p>
      </dgm:t>
    </dgm:pt>
  </dgm:ptLst>
  <dgm:cxnLst>
    <dgm:cxn modelId="{0BCD6B1B-3CD3-4B8F-A29E-BD7D21D6DA04}" type="presOf" srcId="{549634D9-E604-42B5-AFFC-3033C9CB1C10}" destId="{F34BC2B7-5948-423D-B984-08D3EC78E62D}" srcOrd="0" destOrd="0" presId="urn:microsoft.com/office/officeart/2005/8/layout/default"/>
    <dgm:cxn modelId="{63368C27-A4AE-4683-94C5-DE32CE26362E}" srcId="{D37A0C2F-E5B8-4C49-983B-8A235D0D41B8}" destId="{2AD5D58A-D8DC-4B54-A3C8-28F69FEE0818}" srcOrd="1" destOrd="0" parTransId="{82869FA5-2989-4C58-B48B-1DA4B52D8147}" sibTransId="{E42D4EF3-7B80-41AE-A9FE-7B78B37DC1DF}"/>
    <dgm:cxn modelId="{19596F9A-F956-4B71-8C70-C6E17FEF00FB}" srcId="{D37A0C2F-E5B8-4C49-983B-8A235D0D41B8}" destId="{549634D9-E604-42B5-AFFC-3033C9CB1C10}" srcOrd="2" destOrd="0" parTransId="{8E028A29-DBB2-48ED-B196-0D65004496EC}" sibTransId="{C114E7F1-DA87-4BF5-ACA8-AD64F2525B7B}"/>
    <dgm:cxn modelId="{B123F2BF-E7F0-4374-A728-567D36535721}" type="presOf" srcId="{D37A0C2F-E5B8-4C49-983B-8A235D0D41B8}" destId="{D32D4C8D-AA1F-4092-8710-E9642E270080}" srcOrd="0" destOrd="0" presId="urn:microsoft.com/office/officeart/2005/8/layout/default"/>
    <dgm:cxn modelId="{51485812-0340-40BE-B99C-E7F1B3220199}" srcId="{D37A0C2F-E5B8-4C49-983B-8A235D0D41B8}" destId="{A7D76D52-1A11-47DE-B1A1-99FC1FA53438}" srcOrd="0" destOrd="0" parTransId="{BF2F9610-FCA4-40F0-8445-BFEBF5963E18}" sibTransId="{7CA31105-AC00-450C-A197-A6BAE0A0CDB1}"/>
    <dgm:cxn modelId="{FFF95DF7-E992-40AF-B275-192312A0FE08}" type="presOf" srcId="{2AD5D58A-D8DC-4B54-A3C8-28F69FEE0818}" destId="{E0C31214-5B55-4ACC-9A17-4C794910706F}" srcOrd="0" destOrd="0" presId="urn:microsoft.com/office/officeart/2005/8/layout/default"/>
    <dgm:cxn modelId="{EC9F512C-84A2-487B-8CAE-6D9A1551D706}" type="presOf" srcId="{A7D76D52-1A11-47DE-B1A1-99FC1FA53438}" destId="{54C1FE8C-A9D7-4D62-B74C-E502F4DB5F0A}" srcOrd="0" destOrd="0" presId="urn:microsoft.com/office/officeart/2005/8/layout/default"/>
    <dgm:cxn modelId="{96ED447B-C701-4433-817C-0FF071FBF645}" type="presParOf" srcId="{D32D4C8D-AA1F-4092-8710-E9642E270080}" destId="{54C1FE8C-A9D7-4D62-B74C-E502F4DB5F0A}" srcOrd="0" destOrd="0" presId="urn:microsoft.com/office/officeart/2005/8/layout/default"/>
    <dgm:cxn modelId="{B2691EAA-3037-46E8-929F-8C9BDF26F12B}" type="presParOf" srcId="{D32D4C8D-AA1F-4092-8710-E9642E270080}" destId="{D75D3F9C-EE26-4B61-A7BC-2286FBB28C2A}" srcOrd="1" destOrd="0" presId="urn:microsoft.com/office/officeart/2005/8/layout/default"/>
    <dgm:cxn modelId="{9E9A12E5-A749-4DD0-A144-A26C937A66DD}" type="presParOf" srcId="{D32D4C8D-AA1F-4092-8710-E9642E270080}" destId="{E0C31214-5B55-4ACC-9A17-4C794910706F}" srcOrd="2" destOrd="0" presId="urn:microsoft.com/office/officeart/2005/8/layout/default"/>
    <dgm:cxn modelId="{11473AFB-8E50-415B-8386-8CACA8FF2E25}" type="presParOf" srcId="{D32D4C8D-AA1F-4092-8710-E9642E270080}" destId="{38488544-D508-4055-AC90-69DFF89319D2}" srcOrd="3" destOrd="0" presId="urn:microsoft.com/office/officeart/2005/8/layout/default"/>
    <dgm:cxn modelId="{737FAE43-E44D-401D-8E82-0A4B8D8C437E}" type="presParOf" srcId="{D32D4C8D-AA1F-4092-8710-E9642E270080}" destId="{F34BC2B7-5948-423D-B984-08D3EC78E62D}" srcOrd="4" destOrd="0" presId="urn:microsoft.com/office/officeart/2005/8/layout/default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15D16D0-33BE-4786-A06B-C58289BAD21A}" type="doc">
      <dgm:prSet loTypeId="urn:microsoft.com/office/officeart/2005/8/layout/default" loCatId="list" qsTypeId="urn:microsoft.com/office/officeart/2005/8/quickstyle/3d3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078CF5F1-B172-4358-958C-A161748716DF}">
      <dgm:prSet phldrT="[Text]"/>
      <dgm:spPr/>
      <dgm:t>
        <a:bodyPr/>
        <a:lstStyle/>
        <a:p>
          <a:r>
            <a:rPr lang="en-US" dirty="0" smtClean="0"/>
            <a:t>Project repository</a:t>
          </a:r>
          <a:endParaRPr lang="en-US" dirty="0"/>
        </a:p>
      </dgm:t>
    </dgm:pt>
    <dgm:pt modelId="{B26A31AF-E001-4295-85B6-D81F8B930BB1}" type="parTrans" cxnId="{02E16D94-7B8B-48D6-A431-54AF71113FC2}">
      <dgm:prSet/>
      <dgm:spPr/>
      <dgm:t>
        <a:bodyPr/>
        <a:lstStyle/>
        <a:p>
          <a:endParaRPr lang="en-US"/>
        </a:p>
      </dgm:t>
    </dgm:pt>
    <dgm:pt modelId="{4047C48C-B5B4-4FE4-AE8E-59463E8180B9}" type="sibTrans" cxnId="{02E16D94-7B8B-48D6-A431-54AF71113FC2}">
      <dgm:prSet/>
      <dgm:spPr/>
      <dgm:t>
        <a:bodyPr/>
        <a:lstStyle/>
        <a:p>
          <a:endParaRPr lang="en-US"/>
        </a:p>
      </dgm:t>
    </dgm:pt>
    <dgm:pt modelId="{FDA484A6-0718-4A17-8353-2B5E2ABAE11D}">
      <dgm:prSet phldrT="[Text]"/>
      <dgm:spPr/>
      <dgm:t>
        <a:bodyPr/>
        <a:lstStyle/>
        <a:p>
          <a:r>
            <a:rPr lang="en-US" dirty="0" smtClean="0"/>
            <a:t>Graphics</a:t>
          </a:r>
          <a:endParaRPr lang="en-US" dirty="0"/>
        </a:p>
      </dgm:t>
    </dgm:pt>
    <dgm:pt modelId="{77E1EFE3-63DF-469F-A684-1485C4CF2483}" type="parTrans" cxnId="{C69A44EB-7468-48CE-8FB0-232178E86F21}">
      <dgm:prSet/>
      <dgm:spPr/>
      <dgm:t>
        <a:bodyPr/>
        <a:lstStyle/>
        <a:p>
          <a:endParaRPr lang="en-US"/>
        </a:p>
      </dgm:t>
    </dgm:pt>
    <dgm:pt modelId="{5EA80AF7-8D62-4575-927B-A63BEBC3B3F9}" type="sibTrans" cxnId="{C69A44EB-7468-48CE-8FB0-232178E86F21}">
      <dgm:prSet/>
      <dgm:spPr/>
      <dgm:t>
        <a:bodyPr/>
        <a:lstStyle/>
        <a:p>
          <a:endParaRPr lang="en-US"/>
        </a:p>
      </dgm:t>
    </dgm:pt>
    <dgm:pt modelId="{30B065E5-E38C-4D1E-9BEA-9EB570562524}">
      <dgm:prSet phldrT="[Text]"/>
      <dgm:spPr/>
      <dgm:t>
        <a:bodyPr/>
        <a:lstStyle/>
        <a:p>
          <a:r>
            <a:rPr lang="en-US" dirty="0" smtClean="0"/>
            <a:t>Prototyping</a:t>
          </a:r>
          <a:endParaRPr lang="en-US" dirty="0"/>
        </a:p>
      </dgm:t>
    </dgm:pt>
    <dgm:pt modelId="{D135D5B3-DE82-4A36-93BA-91409FAC3715}" type="parTrans" cxnId="{874EAFE9-6D64-4E88-8DB0-7DFAF238FF15}">
      <dgm:prSet/>
      <dgm:spPr/>
      <dgm:t>
        <a:bodyPr/>
        <a:lstStyle/>
        <a:p>
          <a:endParaRPr lang="en-US"/>
        </a:p>
      </dgm:t>
    </dgm:pt>
    <dgm:pt modelId="{A54D5A7A-11E1-4E39-BB9D-11261F4B2064}" type="sibTrans" cxnId="{874EAFE9-6D64-4E88-8DB0-7DFAF238FF15}">
      <dgm:prSet/>
      <dgm:spPr/>
      <dgm:t>
        <a:bodyPr/>
        <a:lstStyle/>
        <a:p>
          <a:endParaRPr lang="en-US"/>
        </a:p>
      </dgm:t>
    </dgm:pt>
    <dgm:pt modelId="{DF24B744-2DF7-4563-A656-89F285EF3AA6}">
      <dgm:prSet phldrT="[Text]"/>
      <dgm:spPr/>
      <dgm:t>
        <a:bodyPr/>
        <a:lstStyle/>
        <a:p>
          <a:r>
            <a:rPr lang="en-US" dirty="0" smtClean="0"/>
            <a:t>Quality assurance</a:t>
          </a:r>
          <a:endParaRPr lang="en-US" dirty="0"/>
        </a:p>
      </dgm:t>
    </dgm:pt>
    <dgm:pt modelId="{468F81ED-849E-4DA2-B1A4-1AD1D09544F9}" type="parTrans" cxnId="{6571EF59-588D-43F0-B134-322F17739E6E}">
      <dgm:prSet/>
      <dgm:spPr/>
      <dgm:t>
        <a:bodyPr/>
        <a:lstStyle/>
        <a:p>
          <a:endParaRPr lang="en-US"/>
        </a:p>
      </dgm:t>
    </dgm:pt>
    <dgm:pt modelId="{D887B9ED-5438-4D28-8F6E-A6A23357E3AE}" type="sibTrans" cxnId="{6571EF59-588D-43F0-B134-322F17739E6E}">
      <dgm:prSet/>
      <dgm:spPr/>
      <dgm:t>
        <a:bodyPr/>
        <a:lstStyle/>
        <a:p>
          <a:endParaRPr lang="en-US"/>
        </a:p>
      </dgm:t>
    </dgm:pt>
    <dgm:pt modelId="{7622706C-C558-41F8-A899-2DF2C4DC30EC}">
      <dgm:prSet phldrT="[Text]"/>
      <dgm:spPr/>
      <dgm:t>
        <a:bodyPr/>
        <a:lstStyle/>
        <a:p>
          <a:r>
            <a:rPr lang="en-US" dirty="0" smtClean="0"/>
            <a:t>Code generator</a:t>
          </a:r>
          <a:endParaRPr lang="en-US" dirty="0"/>
        </a:p>
      </dgm:t>
    </dgm:pt>
    <dgm:pt modelId="{68861908-442E-4000-8AE7-E6A7DD8ADA79}" type="parTrans" cxnId="{513C2A31-107B-499D-BC38-3C1F9064EF9E}">
      <dgm:prSet/>
      <dgm:spPr/>
      <dgm:t>
        <a:bodyPr/>
        <a:lstStyle/>
        <a:p>
          <a:endParaRPr lang="en-US"/>
        </a:p>
      </dgm:t>
    </dgm:pt>
    <dgm:pt modelId="{7E3FB4D0-217F-4579-8011-572E43A9E25F}" type="sibTrans" cxnId="{513C2A31-107B-499D-BC38-3C1F9064EF9E}">
      <dgm:prSet/>
      <dgm:spPr/>
      <dgm:t>
        <a:bodyPr/>
        <a:lstStyle/>
        <a:p>
          <a:endParaRPr lang="en-US"/>
        </a:p>
      </dgm:t>
    </dgm:pt>
    <dgm:pt modelId="{82AD381A-014D-4EA0-9917-CA1788FF9809}">
      <dgm:prSet phldrT="[Text]"/>
      <dgm:spPr/>
      <dgm:t>
        <a:bodyPr/>
        <a:lstStyle/>
        <a:p>
          <a:r>
            <a:rPr lang="en-US" dirty="0" smtClean="0"/>
            <a:t>Housekeeping</a:t>
          </a:r>
          <a:endParaRPr lang="en-US" dirty="0"/>
        </a:p>
      </dgm:t>
    </dgm:pt>
    <dgm:pt modelId="{A8313A89-A036-4ACB-877B-7A4ECEBE609E}" type="parTrans" cxnId="{47C782FB-D9C9-450A-B838-771FBD645223}">
      <dgm:prSet/>
      <dgm:spPr/>
      <dgm:t>
        <a:bodyPr/>
        <a:lstStyle/>
        <a:p>
          <a:endParaRPr lang="en-US"/>
        </a:p>
      </dgm:t>
    </dgm:pt>
    <dgm:pt modelId="{89405A78-6D31-42C9-9990-31B4D1A29A31}" type="sibTrans" cxnId="{47C782FB-D9C9-450A-B838-771FBD645223}">
      <dgm:prSet/>
      <dgm:spPr/>
      <dgm:t>
        <a:bodyPr/>
        <a:lstStyle/>
        <a:p>
          <a:endParaRPr lang="en-US"/>
        </a:p>
      </dgm:t>
    </dgm:pt>
    <dgm:pt modelId="{C453D262-0F04-4C6E-9747-FBB98AA1138D}" type="pres">
      <dgm:prSet presAssocID="{515D16D0-33BE-4786-A06B-C58289BAD2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372DF6-3162-460E-9A7F-1F70BB663C7E}" type="pres">
      <dgm:prSet presAssocID="{078CF5F1-B172-4358-958C-A161748716D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7963C-8A13-4349-BEC5-D4E06EA2D2D7}" type="pres">
      <dgm:prSet presAssocID="{4047C48C-B5B4-4FE4-AE8E-59463E8180B9}" presName="sibTrans" presStyleCnt="0"/>
      <dgm:spPr/>
    </dgm:pt>
    <dgm:pt modelId="{9F190744-D1B7-4DBE-866D-9C4F590AB79F}" type="pres">
      <dgm:prSet presAssocID="{FDA484A6-0718-4A17-8353-2B5E2ABAE11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3451F-0BCA-4BF5-8F01-E26B26C44416}" type="pres">
      <dgm:prSet presAssocID="{5EA80AF7-8D62-4575-927B-A63BEBC3B3F9}" presName="sibTrans" presStyleCnt="0"/>
      <dgm:spPr/>
    </dgm:pt>
    <dgm:pt modelId="{EDED749B-2075-4900-B339-6CACCB4A0AFB}" type="pres">
      <dgm:prSet presAssocID="{30B065E5-E38C-4D1E-9BEA-9EB57056252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897CF-D2EC-4BFB-858D-884ED03DEC59}" type="pres">
      <dgm:prSet presAssocID="{A54D5A7A-11E1-4E39-BB9D-11261F4B2064}" presName="sibTrans" presStyleCnt="0"/>
      <dgm:spPr/>
    </dgm:pt>
    <dgm:pt modelId="{50379307-475C-4DB4-8F39-3DBC8B0F5E80}" type="pres">
      <dgm:prSet presAssocID="{DF24B744-2DF7-4563-A656-89F285EF3A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AE15F-AD66-4E3C-A407-4724A597C521}" type="pres">
      <dgm:prSet presAssocID="{D887B9ED-5438-4D28-8F6E-A6A23357E3AE}" presName="sibTrans" presStyleCnt="0"/>
      <dgm:spPr/>
    </dgm:pt>
    <dgm:pt modelId="{858B0F6F-FFC0-474D-A36C-AE357DEFBBED}" type="pres">
      <dgm:prSet presAssocID="{7622706C-C558-41F8-A899-2DF2C4DC30E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203FD-2FBA-455A-B13A-9769195D7C5A}" type="pres">
      <dgm:prSet presAssocID="{7E3FB4D0-217F-4579-8011-572E43A9E25F}" presName="sibTrans" presStyleCnt="0"/>
      <dgm:spPr/>
    </dgm:pt>
    <dgm:pt modelId="{31178D02-189A-4154-8F10-AD21A481FD20}" type="pres">
      <dgm:prSet presAssocID="{82AD381A-014D-4EA0-9917-CA1788FF980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8699AC-A1C9-417F-9030-16DB992F98E6}" type="presOf" srcId="{FDA484A6-0718-4A17-8353-2B5E2ABAE11D}" destId="{9F190744-D1B7-4DBE-866D-9C4F590AB79F}" srcOrd="0" destOrd="0" presId="urn:microsoft.com/office/officeart/2005/8/layout/default"/>
    <dgm:cxn modelId="{02E16D94-7B8B-48D6-A431-54AF71113FC2}" srcId="{515D16D0-33BE-4786-A06B-C58289BAD21A}" destId="{078CF5F1-B172-4358-958C-A161748716DF}" srcOrd="0" destOrd="0" parTransId="{B26A31AF-E001-4295-85B6-D81F8B930BB1}" sibTransId="{4047C48C-B5B4-4FE4-AE8E-59463E8180B9}"/>
    <dgm:cxn modelId="{47C782FB-D9C9-450A-B838-771FBD645223}" srcId="{515D16D0-33BE-4786-A06B-C58289BAD21A}" destId="{82AD381A-014D-4EA0-9917-CA1788FF9809}" srcOrd="5" destOrd="0" parTransId="{A8313A89-A036-4ACB-877B-7A4ECEBE609E}" sibTransId="{89405A78-6D31-42C9-9990-31B4D1A29A31}"/>
    <dgm:cxn modelId="{513C2A31-107B-499D-BC38-3C1F9064EF9E}" srcId="{515D16D0-33BE-4786-A06B-C58289BAD21A}" destId="{7622706C-C558-41F8-A899-2DF2C4DC30EC}" srcOrd="4" destOrd="0" parTransId="{68861908-442E-4000-8AE7-E6A7DD8ADA79}" sibTransId="{7E3FB4D0-217F-4579-8011-572E43A9E25F}"/>
    <dgm:cxn modelId="{A39AF0D7-2BC0-4A80-B19E-7ADFF8DD0095}" type="presOf" srcId="{7622706C-C558-41F8-A899-2DF2C4DC30EC}" destId="{858B0F6F-FFC0-474D-A36C-AE357DEFBBED}" srcOrd="0" destOrd="0" presId="urn:microsoft.com/office/officeart/2005/8/layout/default"/>
    <dgm:cxn modelId="{E2D3B886-CDC6-4CB7-994D-9846D380FF97}" type="presOf" srcId="{30B065E5-E38C-4D1E-9BEA-9EB570562524}" destId="{EDED749B-2075-4900-B339-6CACCB4A0AFB}" srcOrd="0" destOrd="0" presId="urn:microsoft.com/office/officeart/2005/8/layout/default"/>
    <dgm:cxn modelId="{F3FC6E96-22D7-4642-9146-20308CA199D3}" type="presOf" srcId="{515D16D0-33BE-4786-A06B-C58289BAD21A}" destId="{C453D262-0F04-4C6E-9747-FBB98AA1138D}" srcOrd="0" destOrd="0" presId="urn:microsoft.com/office/officeart/2005/8/layout/default"/>
    <dgm:cxn modelId="{453401A7-48A2-492C-BA18-A12598391E74}" type="presOf" srcId="{82AD381A-014D-4EA0-9917-CA1788FF9809}" destId="{31178D02-189A-4154-8F10-AD21A481FD20}" srcOrd="0" destOrd="0" presId="urn:microsoft.com/office/officeart/2005/8/layout/default"/>
    <dgm:cxn modelId="{C69A44EB-7468-48CE-8FB0-232178E86F21}" srcId="{515D16D0-33BE-4786-A06B-C58289BAD21A}" destId="{FDA484A6-0718-4A17-8353-2B5E2ABAE11D}" srcOrd="1" destOrd="0" parTransId="{77E1EFE3-63DF-469F-A684-1485C4CF2483}" sibTransId="{5EA80AF7-8D62-4575-927B-A63BEBC3B3F9}"/>
    <dgm:cxn modelId="{6571EF59-588D-43F0-B134-322F17739E6E}" srcId="{515D16D0-33BE-4786-A06B-C58289BAD21A}" destId="{DF24B744-2DF7-4563-A656-89F285EF3AA6}" srcOrd="3" destOrd="0" parTransId="{468F81ED-849E-4DA2-B1A4-1AD1D09544F9}" sibTransId="{D887B9ED-5438-4D28-8F6E-A6A23357E3AE}"/>
    <dgm:cxn modelId="{33AFF92E-4AED-44E0-B123-B9EED9D17DFF}" type="presOf" srcId="{DF24B744-2DF7-4563-A656-89F285EF3AA6}" destId="{50379307-475C-4DB4-8F39-3DBC8B0F5E80}" srcOrd="0" destOrd="0" presId="urn:microsoft.com/office/officeart/2005/8/layout/default"/>
    <dgm:cxn modelId="{143A62B6-5A64-4F52-89A4-4549B99C3A32}" type="presOf" srcId="{078CF5F1-B172-4358-958C-A161748716DF}" destId="{5F372DF6-3162-460E-9A7F-1F70BB663C7E}" srcOrd="0" destOrd="0" presId="urn:microsoft.com/office/officeart/2005/8/layout/default"/>
    <dgm:cxn modelId="{874EAFE9-6D64-4E88-8DB0-7DFAF238FF15}" srcId="{515D16D0-33BE-4786-A06B-C58289BAD21A}" destId="{30B065E5-E38C-4D1E-9BEA-9EB570562524}" srcOrd="2" destOrd="0" parTransId="{D135D5B3-DE82-4A36-93BA-91409FAC3715}" sibTransId="{A54D5A7A-11E1-4E39-BB9D-11261F4B2064}"/>
    <dgm:cxn modelId="{93B63883-21E5-450C-860A-54E5ABDC155E}" type="presParOf" srcId="{C453D262-0F04-4C6E-9747-FBB98AA1138D}" destId="{5F372DF6-3162-460E-9A7F-1F70BB663C7E}" srcOrd="0" destOrd="0" presId="urn:microsoft.com/office/officeart/2005/8/layout/default"/>
    <dgm:cxn modelId="{91888B7F-F456-407C-A5E9-4493B7672691}" type="presParOf" srcId="{C453D262-0F04-4C6E-9747-FBB98AA1138D}" destId="{1B97963C-8A13-4349-BEC5-D4E06EA2D2D7}" srcOrd="1" destOrd="0" presId="urn:microsoft.com/office/officeart/2005/8/layout/default"/>
    <dgm:cxn modelId="{1D5EED96-1752-446A-ABF6-F5EAD1458F19}" type="presParOf" srcId="{C453D262-0F04-4C6E-9747-FBB98AA1138D}" destId="{9F190744-D1B7-4DBE-866D-9C4F590AB79F}" srcOrd="2" destOrd="0" presId="urn:microsoft.com/office/officeart/2005/8/layout/default"/>
    <dgm:cxn modelId="{3071A328-CC98-40E6-AA91-71E9748994B9}" type="presParOf" srcId="{C453D262-0F04-4C6E-9747-FBB98AA1138D}" destId="{7173451F-0BCA-4BF5-8F01-E26B26C44416}" srcOrd="3" destOrd="0" presId="urn:microsoft.com/office/officeart/2005/8/layout/default"/>
    <dgm:cxn modelId="{799A0D34-95B3-40E7-975F-01935BDDAABA}" type="presParOf" srcId="{C453D262-0F04-4C6E-9747-FBB98AA1138D}" destId="{EDED749B-2075-4900-B339-6CACCB4A0AFB}" srcOrd="4" destOrd="0" presId="urn:microsoft.com/office/officeart/2005/8/layout/default"/>
    <dgm:cxn modelId="{758215F6-D7A2-41A9-9F18-2E9BDEBAD15E}" type="presParOf" srcId="{C453D262-0F04-4C6E-9747-FBB98AA1138D}" destId="{6D9897CF-D2EC-4BFB-858D-884ED03DEC59}" srcOrd="5" destOrd="0" presId="urn:microsoft.com/office/officeart/2005/8/layout/default"/>
    <dgm:cxn modelId="{371896A1-04E4-4CE9-9363-967935CDAD14}" type="presParOf" srcId="{C453D262-0F04-4C6E-9747-FBB98AA1138D}" destId="{50379307-475C-4DB4-8F39-3DBC8B0F5E80}" srcOrd="6" destOrd="0" presId="urn:microsoft.com/office/officeart/2005/8/layout/default"/>
    <dgm:cxn modelId="{1D71F97F-5F1A-41F4-B8CD-0528C2148799}" type="presParOf" srcId="{C453D262-0F04-4C6E-9747-FBB98AA1138D}" destId="{64AAE15F-AD66-4E3C-A407-4724A597C521}" srcOrd="7" destOrd="0" presId="urn:microsoft.com/office/officeart/2005/8/layout/default"/>
    <dgm:cxn modelId="{0531DADD-1FE1-44CE-99B9-251DA31CB006}" type="presParOf" srcId="{C453D262-0F04-4C6E-9747-FBB98AA1138D}" destId="{858B0F6F-FFC0-474D-A36C-AE357DEFBBED}" srcOrd="8" destOrd="0" presId="urn:microsoft.com/office/officeart/2005/8/layout/default"/>
    <dgm:cxn modelId="{DAA44642-EBFC-458E-9FEC-C0AAF82BC1F9}" type="presParOf" srcId="{C453D262-0F04-4C6E-9747-FBB98AA1138D}" destId="{BA7203FD-2FBA-455A-B13A-9769195D7C5A}" srcOrd="9" destOrd="0" presId="urn:microsoft.com/office/officeart/2005/8/layout/default"/>
    <dgm:cxn modelId="{612B4651-5CFE-4CC1-9C2A-EB7F268E1163}" type="presParOf" srcId="{C453D262-0F04-4C6E-9747-FBB98AA1138D}" destId="{31178D02-189A-4154-8F10-AD21A481FD20}" srcOrd="10" destOrd="0" presId="urn:microsoft.com/office/officeart/2005/8/layout/default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9777CD1-F300-4D62-9FD5-33432F1C07D1}" type="doc">
      <dgm:prSet loTypeId="urn:microsoft.com/office/officeart/2005/8/layout/hProcess9" loCatId="process" qsTypeId="urn:microsoft.com/office/officeart/2005/8/quickstyle/simple4" qsCatId="simple" csTypeId="urn:microsoft.com/office/officeart/2005/8/colors/accent4_3" csCatId="accent4" phldr="1"/>
      <dgm:spPr/>
    </dgm:pt>
    <dgm:pt modelId="{1FDF80D0-5A27-4C81-8E20-89EB0331160D}">
      <dgm:prSet phldrT="[Text]"/>
      <dgm:spPr/>
      <dgm:t>
        <a:bodyPr/>
        <a:lstStyle/>
        <a:p>
          <a:r>
            <a:rPr lang="en-US" dirty="0" smtClean="0"/>
            <a:t>Develop programs</a:t>
          </a:r>
          <a:endParaRPr lang="en-US" dirty="0"/>
        </a:p>
      </dgm:t>
    </dgm:pt>
    <dgm:pt modelId="{F41F6AE8-8ED4-4A15-9577-5FA2B625C910}" type="parTrans" cxnId="{E7313AFA-E6C4-4B15-87AB-CCFD8B8909C2}">
      <dgm:prSet/>
      <dgm:spPr/>
      <dgm:t>
        <a:bodyPr/>
        <a:lstStyle/>
        <a:p>
          <a:endParaRPr lang="en-US"/>
        </a:p>
      </dgm:t>
    </dgm:pt>
    <dgm:pt modelId="{A7BB7C9B-BC8D-42DD-97F8-349EA8F20E2D}" type="sibTrans" cxnId="{E7313AFA-E6C4-4B15-87AB-CCFD8B8909C2}">
      <dgm:prSet/>
      <dgm:spPr/>
      <dgm:t>
        <a:bodyPr/>
        <a:lstStyle/>
        <a:p>
          <a:endParaRPr lang="en-US"/>
        </a:p>
      </dgm:t>
    </dgm:pt>
    <dgm:pt modelId="{E6287DB4-DECE-4CD3-AEDB-097B1A366CEC}">
      <dgm:prSet phldrT="[Text]"/>
      <dgm:spPr/>
      <dgm:t>
        <a:bodyPr/>
        <a:lstStyle/>
        <a:p>
          <a:r>
            <a:rPr lang="en-US" dirty="0" smtClean="0"/>
            <a:t>Install and test the new system</a:t>
          </a:r>
          <a:endParaRPr lang="en-US" dirty="0"/>
        </a:p>
      </dgm:t>
    </dgm:pt>
    <dgm:pt modelId="{125904FB-EC0E-435B-B561-521E80C61AB6}" type="parTrans" cxnId="{DBB0CA13-410A-4640-853B-7B0EC260BC57}">
      <dgm:prSet/>
      <dgm:spPr/>
      <dgm:t>
        <a:bodyPr/>
        <a:lstStyle/>
        <a:p>
          <a:endParaRPr lang="en-US"/>
        </a:p>
      </dgm:t>
    </dgm:pt>
    <dgm:pt modelId="{5ADD902A-759C-43FC-AE53-1BD467405641}" type="sibTrans" cxnId="{DBB0CA13-410A-4640-853B-7B0EC260BC57}">
      <dgm:prSet/>
      <dgm:spPr/>
      <dgm:t>
        <a:bodyPr/>
        <a:lstStyle/>
        <a:p>
          <a:endParaRPr lang="en-US"/>
        </a:p>
      </dgm:t>
    </dgm:pt>
    <dgm:pt modelId="{28CB7A06-9339-47CE-8667-09E1754AF5FF}">
      <dgm:prSet phldrT="[Text]"/>
      <dgm:spPr/>
      <dgm:t>
        <a:bodyPr/>
        <a:lstStyle/>
        <a:p>
          <a:r>
            <a:rPr lang="en-US" dirty="0" smtClean="0"/>
            <a:t>Train users</a:t>
          </a:r>
          <a:endParaRPr lang="en-US" dirty="0"/>
        </a:p>
      </dgm:t>
    </dgm:pt>
    <dgm:pt modelId="{7AED8F03-05F1-4805-853D-2919CA235877}" type="parTrans" cxnId="{00B236B1-826F-4F70-8105-AB412C442A36}">
      <dgm:prSet/>
      <dgm:spPr/>
      <dgm:t>
        <a:bodyPr/>
        <a:lstStyle/>
        <a:p>
          <a:endParaRPr lang="en-US"/>
        </a:p>
      </dgm:t>
    </dgm:pt>
    <dgm:pt modelId="{B8240175-48D3-414D-B0AD-D3C07DBB86D2}" type="sibTrans" cxnId="{00B236B1-826F-4F70-8105-AB412C442A36}">
      <dgm:prSet/>
      <dgm:spPr/>
      <dgm:t>
        <a:bodyPr/>
        <a:lstStyle/>
        <a:p>
          <a:endParaRPr lang="en-US"/>
        </a:p>
      </dgm:t>
    </dgm:pt>
    <dgm:pt modelId="{3AA29F25-7C9B-469C-BE86-88261E1ADC8E}">
      <dgm:prSet phldrT="[Text]"/>
      <dgm:spPr/>
      <dgm:t>
        <a:bodyPr/>
        <a:lstStyle/>
        <a:p>
          <a:r>
            <a:rPr lang="en-US" dirty="0" smtClean="0"/>
            <a:t>Convert to the new system</a:t>
          </a:r>
          <a:endParaRPr lang="en-US" dirty="0"/>
        </a:p>
      </dgm:t>
    </dgm:pt>
    <dgm:pt modelId="{052E99D3-E3D9-46FB-90DD-1A41249F7300}" type="parTrans" cxnId="{6B695AC8-F697-4E1F-912C-7A840593B249}">
      <dgm:prSet/>
      <dgm:spPr/>
      <dgm:t>
        <a:bodyPr/>
        <a:lstStyle/>
        <a:p>
          <a:endParaRPr lang="en-US"/>
        </a:p>
      </dgm:t>
    </dgm:pt>
    <dgm:pt modelId="{010C9776-71AE-43FA-BDD9-0A8101D2D08C}" type="sibTrans" cxnId="{6B695AC8-F697-4E1F-912C-7A840593B249}">
      <dgm:prSet/>
      <dgm:spPr/>
      <dgm:t>
        <a:bodyPr/>
        <a:lstStyle/>
        <a:p>
          <a:endParaRPr lang="en-US"/>
        </a:p>
      </dgm:t>
    </dgm:pt>
    <dgm:pt modelId="{958E79BB-E494-4358-A76D-847C0147458A}" type="pres">
      <dgm:prSet presAssocID="{39777CD1-F300-4D62-9FD5-33432F1C07D1}" presName="CompostProcess" presStyleCnt="0">
        <dgm:presLayoutVars>
          <dgm:dir/>
          <dgm:resizeHandles val="exact"/>
        </dgm:presLayoutVars>
      </dgm:prSet>
      <dgm:spPr/>
    </dgm:pt>
    <dgm:pt modelId="{A597616E-D868-4902-88BD-69E90D10DAE5}" type="pres">
      <dgm:prSet presAssocID="{39777CD1-F300-4D62-9FD5-33432F1C07D1}" presName="arrow" presStyleLbl="bgShp" presStyleIdx="0" presStyleCnt="1"/>
      <dgm:spPr/>
    </dgm:pt>
    <dgm:pt modelId="{4E518BD9-D81D-42AE-9327-484F1522F492}" type="pres">
      <dgm:prSet presAssocID="{39777CD1-F300-4D62-9FD5-33432F1C07D1}" presName="linearProcess" presStyleCnt="0"/>
      <dgm:spPr/>
    </dgm:pt>
    <dgm:pt modelId="{0014C273-9879-4303-8A95-4FE454230160}" type="pres">
      <dgm:prSet presAssocID="{1FDF80D0-5A27-4C81-8E20-89EB0331160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0F9BC-E61E-4C45-918F-2D6B0BEB8E7D}" type="pres">
      <dgm:prSet presAssocID="{A7BB7C9B-BC8D-42DD-97F8-349EA8F20E2D}" presName="sibTrans" presStyleCnt="0"/>
      <dgm:spPr/>
    </dgm:pt>
    <dgm:pt modelId="{7E6DA94D-0203-429B-AB77-40A23BAFB1F4}" type="pres">
      <dgm:prSet presAssocID="{E6287DB4-DECE-4CD3-AEDB-097B1A366CE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212F6-ACDB-4C1C-AE76-A05874BBCC72}" type="pres">
      <dgm:prSet presAssocID="{5ADD902A-759C-43FC-AE53-1BD467405641}" presName="sibTrans" presStyleCnt="0"/>
      <dgm:spPr/>
    </dgm:pt>
    <dgm:pt modelId="{F346D04A-D13A-454E-9767-4FF358D26AFC}" type="pres">
      <dgm:prSet presAssocID="{28CB7A06-9339-47CE-8667-09E1754AF5F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72914-997E-4FDA-B08E-DD706539D2D4}" type="pres">
      <dgm:prSet presAssocID="{B8240175-48D3-414D-B0AD-D3C07DBB86D2}" presName="sibTrans" presStyleCnt="0"/>
      <dgm:spPr/>
    </dgm:pt>
    <dgm:pt modelId="{3DF23607-A0A8-4626-94D5-BC251034FBCC}" type="pres">
      <dgm:prSet presAssocID="{3AA29F25-7C9B-469C-BE86-88261E1ADC8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695AC8-F697-4E1F-912C-7A840593B249}" srcId="{39777CD1-F300-4D62-9FD5-33432F1C07D1}" destId="{3AA29F25-7C9B-469C-BE86-88261E1ADC8E}" srcOrd="3" destOrd="0" parTransId="{052E99D3-E3D9-46FB-90DD-1A41249F7300}" sibTransId="{010C9776-71AE-43FA-BDD9-0A8101D2D08C}"/>
    <dgm:cxn modelId="{DBB0CA13-410A-4640-853B-7B0EC260BC57}" srcId="{39777CD1-F300-4D62-9FD5-33432F1C07D1}" destId="{E6287DB4-DECE-4CD3-AEDB-097B1A366CEC}" srcOrd="1" destOrd="0" parTransId="{125904FB-EC0E-435B-B561-521E80C61AB6}" sibTransId="{5ADD902A-759C-43FC-AE53-1BD467405641}"/>
    <dgm:cxn modelId="{F0ABA72C-D592-4744-844A-F6F39FB9B409}" type="presOf" srcId="{1FDF80D0-5A27-4C81-8E20-89EB0331160D}" destId="{0014C273-9879-4303-8A95-4FE454230160}" srcOrd="0" destOrd="0" presId="urn:microsoft.com/office/officeart/2005/8/layout/hProcess9"/>
    <dgm:cxn modelId="{00B236B1-826F-4F70-8105-AB412C442A36}" srcId="{39777CD1-F300-4D62-9FD5-33432F1C07D1}" destId="{28CB7A06-9339-47CE-8667-09E1754AF5FF}" srcOrd="2" destOrd="0" parTransId="{7AED8F03-05F1-4805-853D-2919CA235877}" sibTransId="{B8240175-48D3-414D-B0AD-D3C07DBB86D2}"/>
    <dgm:cxn modelId="{2F9B9FFD-7599-4C3F-92FF-5666F11FC4C9}" type="presOf" srcId="{39777CD1-F300-4D62-9FD5-33432F1C07D1}" destId="{958E79BB-E494-4358-A76D-847C0147458A}" srcOrd="0" destOrd="0" presId="urn:microsoft.com/office/officeart/2005/8/layout/hProcess9"/>
    <dgm:cxn modelId="{60C011DF-CB22-49A1-8015-1E53D9DD7DE8}" type="presOf" srcId="{28CB7A06-9339-47CE-8667-09E1754AF5FF}" destId="{F346D04A-D13A-454E-9767-4FF358D26AFC}" srcOrd="0" destOrd="0" presId="urn:microsoft.com/office/officeart/2005/8/layout/hProcess9"/>
    <dgm:cxn modelId="{E7313AFA-E6C4-4B15-87AB-CCFD8B8909C2}" srcId="{39777CD1-F300-4D62-9FD5-33432F1C07D1}" destId="{1FDF80D0-5A27-4C81-8E20-89EB0331160D}" srcOrd="0" destOrd="0" parTransId="{F41F6AE8-8ED4-4A15-9577-5FA2B625C910}" sibTransId="{A7BB7C9B-BC8D-42DD-97F8-349EA8F20E2D}"/>
    <dgm:cxn modelId="{9723FA7B-8596-4F06-8EF0-AA1BED224D0E}" type="presOf" srcId="{3AA29F25-7C9B-469C-BE86-88261E1ADC8E}" destId="{3DF23607-A0A8-4626-94D5-BC251034FBCC}" srcOrd="0" destOrd="0" presId="urn:microsoft.com/office/officeart/2005/8/layout/hProcess9"/>
    <dgm:cxn modelId="{C48F6905-E346-40C3-8D37-C09BC26DBADF}" type="presOf" srcId="{E6287DB4-DECE-4CD3-AEDB-097B1A366CEC}" destId="{7E6DA94D-0203-429B-AB77-40A23BAFB1F4}" srcOrd="0" destOrd="0" presId="urn:microsoft.com/office/officeart/2005/8/layout/hProcess9"/>
    <dgm:cxn modelId="{B00D4C1C-4753-479E-B880-60D9AA530357}" type="presParOf" srcId="{958E79BB-E494-4358-A76D-847C0147458A}" destId="{A597616E-D868-4902-88BD-69E90D10DAE5}" srcOrd="0" destOrd="0" presId="urn:microsoft.com/office/officeart/2005/8/layout/hProcess9"/>
    <dgm:cxn modelId="{3A41CFC3-6404-45C9-8972-A0EE873AE0C6}" type="presParOf" srcId="{958E79BB-E494-4358-A76D-847C0147458A}" destId="{4E518BD9-D81D-42AE-9327-484F1522F492}" srcOrd="1" destOrd="0" presId="urn:microsoft.com/office/officeart/2005/8/layout/hProcess9"/>
    <dgm:cxn modelId="{1D287736-3183-4AA1-969C-821FACAA0728}" type="presParOf" srcId="{4E518BD9-D81D-42AE-9327-484F1522F492}" destId="{0014C273-9879-4303-8A95-4FE454230160}" srcOrd="0" destOrd="0" presId="urn:microsoft.com/office/officeart/2005/8/layout/hProcess9"/>
    <dgm:cxn modelId="{E27CA30C-4153-469A-A744-53A98EFE359B}" type="presParOf" srcId="{4E518BD9-D81D-42AE-9327-484F1522F492}" destId="{8D80F9BC-E61E-4C45-918F-2D6B0BEB8E7D}" srcOrd="1" destOrd="0" presId="urn:microsoft.com/office/officeart/2005/8/layout/hProcess9"/>
    <dgm:cxn modelId="{801C675C-C95C-435F-AF30-5FEDC2373B0C}" type="presParOf" srcId="{4E518BD9-D81D-42AE-9327-484F1522F492}" destId="{7E6DA94D-0203-429B-AB77-40A23BAFB1F4}" srcOrd="2" destOrd="0" presId="urn:microsoft.com/office/officeart/2005/8/layout/hProcess9"/>
    <dgm:cxn modelId="{C9C8E364-4522-42D0-8B42-AA8987A45FC6}" type="presParOf" srcId="{4E518BD9-D81D-42AE-9327-484F1522F492}" destId="{AED212F6-ACDB-4C1C-AE76-A05874BBCC72}" srcOrd="3" destOrd="0" presId="urn:microsoft.com/office/officeart/2005/8/layout/hProcess9"/>
    <dgm:cxn modelId="{F5F4BCAD-C9C4-4801-932F-263194821519}" type="presParOf" srcId="{4E518BD9-D81D-42AE-9327-484F1522F492}" destId="{F346D04A-D13A-454E-9767-4FF358D26AFC}" srcOrd="4" destOrd="0" presId="urn:microsoft.com/office/officeart/2005/8/layout/hProcess9"/>
    <dgm:cxn modelId="{B59BA1FF-F67A-4CE6-A39E-379FFFED5D4F}" type="presParOf" srcId="{4E518BD9-D81D-42AE-9327-484F1522F492}" destId="{E7172914-997E-4FDA-B08E-DD706539D2D4}" srcOrd="5" destOrd="0" presId="urn:microsoft.com/office/officeart/2005/8/layout/hProcess9"/>
    <dgm:cxn modelId="{A4ABD25C-3EBC-4126-A0CE-A0B01C4EFB34}" type="presParOf" srcId="{4E518BD9-D81D-42AE-9327-484F1522F492}" destId="{3DF23607-A0A8-4626-94D5-BC251034FBCC}" srcOrd="6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23E5400-4B14-47B1-9B05-593F06D146F6}">
      <dgm:prSet/>
      <dgm:spPr/>
      <dgm:t>
        <a:bodyPr/>
        <a:lstStyle/>
        <a:p>
          <a:r>
            <a:rPr lang="en-US" dirty="0" smtClean="0"/>
            <a:t>Describe the various tools used in object modeling</a:t>
          </a:r>
          <a:endParaRPr lang="en-US" dirty="0"/>
        </a:p>
      </dgm:t>
    </dgm:pt>
    <dgm:pt modelId="{D061F75F-BDEA-4936-863E-3E90C9E9DAFA}" type="parTrans" cxnId="{30C06796-BCC9-4C99-9F03-EF4B58F7CB2F}">
      <dgm:prSet/>
      <dgm:spPr/>
      <dgm:t>
        <a:bodyPr/>
        <a:lstStyle/>
        <a:p>
          <a:endParaRPr lang="en-US"/>
        </a:p>
      </dgm:t>
    </dgm:pt>
    <dgm:pt modelId="{DCE5BB44-1393-4323-A8E8-1741E6989560}" type="sibTrans" cxnId="{30C06796-BCC9-4C99-9F03-EF4B58F7CB2F}">
      <dgm:prSet/>
      <dgm:spPr/>
      <dgm:t>
        <a:bodyPr/>
        <a:lstStyle/>
        <a:p>
          <a:endParaRPr lang="en-US"/>
        </a:p>
      </dgm:t>
    </dgm:pt>
    <dgm:pt modelId="{81B17E91-2952-43EE-AD41-27E30E6636FB}">
      <dgm:prSet/>
      <dgm:spPr/>
      <dgm:t>
        <a:bodyPr/>
        <a:lstStyle/>
        <a:p>
          <a:r>
            <a:rPr lang="en-US" dirty="0" smtClean="0"/>
            <a:t>Explain </a:t>
          </a:r>
          <a:r>
            <a:rPr lang="en-US" dirty="0"/>
            <a:t>the activities performed in the </a:t>
          </a:r>
          <a:r>
            <a:rPr lang="en-US"/>
            <a:t>design </a:t>
          </a:r>
          <a:r>
            <a:rPr lang="en-US" smtClean="0"/>
            <a:t>phase</a:t>
          </a:r>
          <a:endParaRPr lang="en-US" dirty="0"/>
        </a:p>
      </dgm:t>
    </dgm:pt>
    <dgm:pt modelId="{7DCFA066-FA2E-41E3-AB08-A288DCF8523B}" type="parTrans" cxnId="{A2BBD780-A085-46A1-9D6A-CDD1906E415F}">
      <dgm:prSet/>
      <dgm:spPr/>
      <dgm:t>
        <a:bodyPr/>
        <a:lstStyle/>
        <a:p>
          <a:endParaRPr lang="en-US"/>
        </a:p>
      </dgm:t>
    </dgm:pt>
    <dgm:pt modelId="{A7AAD2C3-7E40-466D-B1A1-644355EA25F3}" type="sibTrans" cxnId="{A2BBD780-A085-46A1-9D6A-CDD1906E415F}">
      <dgm:prSet/>
      <dgm:spPr/>
      <dgm:t>
        <a:bodyPr/>
        <a:lstStyle/>
        <a:p>
          <a:endParaRPr lang="en-US"/>
        </a:p>
      </dgm:t>
    </dgm:pt>
    <dgm:pt modelId="{63451AF9-80D2-44DF-A6B0-979B5694464D}">
      <dgm:prSet/>
      <dgm:spPr/>
      <dgm:t>
        <a:bodyPr/>
        <a:lstStyle/>
        <a:p>
          <a:r>
            <a:rPr lang="en-US" dirty="0" smtClean="0"/>
            <a:t>Recognize </a:t>
          </a:r>
          <a:r>
            <a:rPr lang="en-US" dirty="0"/>
            <a:t>the develop programs activity is part of system development</a:t>
          </a:r>
        </a:p>
      </dgm:t>
    </dgm:pt>
    <dgm:pt modelId="{635EF0EC-EC68-4821-B338-EB26ECF8CB8C}" type="parTrans" cxnId="{ABD7374B-A430-4BC3-815F-CA42FB17E292}">
      <dgm:prSet/>
      <dgm:spPr/>
      <dgm:t>
        <a:bodyPr/>
        <a:lstStyle/>
        <a:p>
          <a:endParaRPr lang="en-US"/>
        </a:p>
      </dgm:t>
    </dgm:pt>
    <dgm:pt modelId="{08AAC8DA-226F-42D3-94A8-682271AD6873}" type="sibTrans" cxnId="{ABD7374B-A430-4BC3-815F-CA42FB17E292}">
      <dgm:prSet/>
      <dgm:spPr/>
      <dgm:t>
        <a:bodyPr/>
        <a:lstStyle/>
        <a:p>
          <a:endParaRPr lang="en-US"/>
        </a:p>
      </dgm:t>
    </dgm:pt>
    <dgm:pt modelId="{17FBA9AA-420A-4DF5-93DD-F1D2CDFC1164}">
      <dgm:prSet/>
      <dgm:spPr/>
      <dgm:t>
        <a:bodyPr/>
        <a:lstStyle/>
        <a:p>
          <a:r>
            <a:rPr lang="en-US" dirty="0" smtClean="0"/>
            <a:t>Discuss </a:t>
          </a:r>
          <a:r>
            <a:rPr lang="en-US" dirty="0"/>
            <a:t>the activities performed in the implementation </a:t>
          </a:r>
          <a:r>
            <a:rPr lang="en-US" dirty="0" smtClean="0"/>
            <a:t>phase</a:t>
          </a:r>
          <a:endParaRPr lang="en-US" dirty="0"/>
        </a:p>
      </dgm:t>
    </dgm:pt>
    <dgm:pt modelId="{FD1AE714-5C64-4ED2-AC37-E5716ADC5EF4}" type="parTrans" cxnId="{9E7CC03C-CEE6-44A4-8CBE-D052449E0F15}">
      <dgm:prSet/>
      <dgm:spPr/>
      <dgm:t>
        <a:bodyPr/>
        <a:lstStyle/>
        <a:p>
          <a:endParaRPr lang="en-US"/>
        </a:p>
      </dgm:t>
    </dgm:pt>
    <dgm:pt modelId="{351296F9-6741-49F5-B9BF-C8D1633AC420}" type="sibTrans" cxnId="{9E7CC03C-CEE6-44A4-8CBE-D052449E0F15}">
      <dgm:prSet/>
      <dgm:spPr/>
      <dgm:t>
        <a:bodyPr/>
        <a:lstStyle/>
        <a:p>
          <a:endParaRPr lang="en-US"/>
        </a:p>
      </dgm:t>
    </dgm:pt>
    <dgm:pt modelId="{E3AD54FB-EF33-4E59-A4C0-160B8977AF92}">
      <dgm:prSet/>
      <dgm:spPr/>
      <dgm:t>
        <a:bodyPr/>
        <a:lstStyle/>
        <a:p>
          <a:r>
            <a:rPr lang="en-US" dirty="0" smtClean="0"/>
            <a:t>Discuss the purpose of the activities performed in the operation, support, and security phase</a:t>
          </a:r>
          <a:endParaRPr lang="en-US" dirty="0"/>
        </a:p>
      </dgm:t>
    </dgm:pt>
    <dgm:pt modelId="{5A2150CF-C4F3-4CD6-86AD-951A241030F0}" type="parTrans" cxnId="{9D0316C0-D6FD-4E76-BFC0-0D85B39A6731}">
      <dgm:prSet/>
      <dgm:spPr/>
    </dgm:pt>
    <dgm:pt modelId="{B82DB5C7-E98D-4A06-B9AB-5A6812BACBAF}" type="sibTrans" cxnId="{9D0316C0-D6FD-4E76-BFC0-0D85B39A6731}">
      <dgm:prSet/>
      <dgm:spPr/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9B8767-DF33-4E11-9651-8E2B6AC2015B}" type="pres">
      <dgm:prSet presAssocID="{C23E5400-4B14-47B1-9B05-593F06D146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DD91A-A9C1-46B0-8987-0FCB9FC2BD63}" type="pres">
      <dgm:prSet presAssocID="{DCE5BB44-1393-4323-A8E8-1741E6989560}" presName="sibTrans" presStyleCnt="0"/>
      <dgm:spPr/>
    </dgm:pt>
    <dgm:pt modelId="{8DAE3427-A8DF-4445-BA14-D74F09EB598D}" type="pres">
      <dgm:prSet presAssocID="{81B17E91-2952-43EE-AD41-27E30E6636F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F6517-61E4-4D4A-9AF8-24563976B810}" type="pres">
      <dgm:prSet presAssocID="{A7AAD2C3-7E40-466D-B1A1-644355EA25F3}" presName="sibTrans" presStyleCnt="0"/>
      <dgm:spPr/>
    </dgm:pt>
    <dgm:pt modelId="{526CC981-4843-44A8-99C9-E93DAD077C37}" type="pres">
      <dgm:prSet presAssocID="{63451AF9-80D2-44DF-A6B0-979B5694464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60884-79CD-451F-A5F8-78A6C139F07A}" type="pres">
      <dgm:prSet presAssocID="{08AAC8DA-226F-42D3-94A8-682271AD6873}" presName="sibTrans" presStyleCnt="0"/>
      <dgm:spPr/>
    </dgm:pt>
    <dgm:pt modelId="{49C6C2BB-67FF-4EFA-A23D-C375DE8AF291}" type="pres">
      <dgm:prSet presAssocID="{17FBA9AA-420A-4DF5-93DD-F1D2CDFC116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84792-B665-493E-B8C3-AE45EF17AA03}" type="pres">
      <dgm:prSet presAssocID="{351296F9-6741-49F5-B9BF-C8D1633AC420}" presName="sibTrans" presStyleCnt="0"/>
      <dgm:spPr/>
    </dgm:pt>
    <dgm:pt modelId="{E32A53CC-CED3-441A-B03B-53D1ADE57450}" type="pres">
      <dgm:prSet presAssocID="{E3AD54FB-EF33-4E59-A4C0-160B8977AF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1546C4-CC3C-4CCF-862B-88D78049ABA4}" type="presOf" srcId="{17FBA9AA-420A-4DF5-93DD-F1D2CDFC1164}" destId="{49C6C2BB-67FF-4EFA-A23D-C375DE8AF291}" srcOrd="0" destOrd="0" presId="urn:microsoft.com/office/officeart/2005/8/layout/default"/>
    <dgm:cxn modelId="{7D32EECA-1A14-4C93-9C41-9D9D99B1E683}" type="presOf" srcId="{81B17E91-2952-43EE-AD41-27E30E6636FB}" destId="{8DAE3427-A8DF-4445-BA14-D74F09EB598D}" srcOrd="0" destOrd="0" presId="urn:microsoft.com/office/officeart/2005/8/layout/default"/>
    <dgm:cxn modelId="{A04AF270-EC2C-4861-9107-1FA3A0B12F33}" type="presOf" srcId="{C23E5400-4B14-47B1-9B05-593F06D146F6}" destId="{3F9B8767-DF33-4E11-9651-8E2B6AC2015B}" srcOrd="0" destOrd="0" presId="urn:microsoft.com/office/officeart/2005/8/layout/default"/>
    <dgm:cxn modelId="{ABD7374B-A430-4BC3-815F-CA42FB17E292}" srcId="{3DBC15C7-9BC5-433D-92A7-BCC39A2CC830}" destId="{63451AF9-80D2-44DF-A6B0-979B5694464D}" srcOrd="2" destOrd="0" parTransId="{635EF0EC-EC68-4821-B338-EB26ECF8CB8C}" sibTransId="{08AAC8DA-226F-42D3-94A8-682271AD6873}"/>
    <dgm:cxn modelId="{FCA76741-29F0-4344-A8BA-0913D62A0092}" type="presOf" srcId="{E3AD54FB-EF33-4E59-A4C0-160B8977AF92}" destId="{E32A53CC-CED3-441A-B03B-53D1ADE57450}" srcOrd="0" destOrd="0" presId="urn:microsoft.com/office/officeart/2005/8/layout/default"/>
    <dgm:cxn modelId="{30C06796-BCC9-4C99-9F03-EF4B58F7CB2F}" srcId="{3DBC15C7-9BC5-433D-92A7-BCC39A2CC830}" destId="{C23E5400-4B14-47B1-9B05-593F06D146F6}" srcOrd="0" destOrd="0" parTransId="{D061F75F-BDEA-4936-863E-3E90C9E9DAFA}" sibTransId="{DCE5BB44-1393-4323-A8E8-1741E6989560}"/>
    <dgm:cxn modelId="{63EFCF2A-AA33-4BF6-AD7F-2B78D008D7D3}" type="presOf" srcId="{63451AF9-80D2-44DF-A6B0-979B5694464D}" destId="{526CC981-4843-44A8-99C9-E93DAD077C37}" srcOrd="0" destOrd="0" presId="urn:microsoft.com/office/officeart/2005/8/layout/default"/>
    <dgm:cxn modelId="{9E7CC03C-CEE6-44A4-8CBE-D052449E0F15}" srcId="{3DBC15C7-9BC5-433D-92A7-BCC39A2CC830}" destId="{17FBA9AA-420A-4DF5-93DD-F1D2CDFC1164}" srcOrd="3" destOrd="0" parTransId="{FD1AE714-5C64-4ED2-AC37-E5716ADC5EF4}" sibTransId="{351296F9-6741-49F5-B9BF-C8D1633AC420}"/>
    <dgm:cxn modelId="{9D0316C0-D6FD-4E76-BFC0-0D85B39A6731}" srcId="{3DBC15C7-9BC5-433D-92A7-BCC39A2CC830}" destId="{E3AD54FB-EF33-4E59-A4C0-160B8977AF92}" srcOrd="4" destOrd="0" parTransId="{5A2150CF-C4F3-4CD6-86AD-951A241030F0}" sibTransId="{B82DB5C7-E98D-4A06-B9AB-5A6812BACBAF}"/>
    <dgm:cxn modelId="{CDBCAF59-7884-42E2-B8B1-CCAA45AECC3B}" type="presOf" srcId="{3DBC15C7-9BC5-433D-92A7-BCC39A2CC830}" destId="{0283AAF8-8E6B-4228-934C-18F9A9076AC0}" srcOrd="0" destOrd="0" presId="urn:microsoft.com/office/officeart/2005/8/layout/default"/>
    <dgm:cxn modelId="{A2BBD780-A085-46A1-9D6A-CDD1906E415F}" srcId="{3DBC15C7-9BC5-433D-92A7-BCC39A2CC830}" destId="{81B17E91-2952-43EE-AD41-27E30E6636FB}" srcOrd="1" destOrd="0" parTransId="{7DCFA066-FA2E-41E3-AB08-A288DCF8523B}" sibTransId="{A7AAD2C3-7E40-466D-B1A1-644355EA25F3}"/>
    <dgm:cxn modelId="{CBA46410-CC57-4F61-9949-C4105B8E780D}" type="presParOf" srcId="{0283AAF8-8E6B-4228-934C-18F9A9076AC0}" destId="{3F9B8767-DF33-4E11-9651-8E2B6AC2015B}" srcOrd="0" destOrd="0" presId="urn:microsoft.com/office/officeart/2005/8/layout/default"/>
    <dgm:cxn modelId="{B82E8B13-8934-4551-AE5F-E3800E553999}" type="presParOf" srcId="{0283AAF8-8E6B-4228-934C-18F9A9076AC0}" destId="{75BDD91A-A9C1-46B0-8987-0FCB9FC2BD63}" srcOrd="1" destOrd="0" presId="urn:microsoft.com/office/officeart/2005/8/layout/default"/>
    <dgm:cxn modelId="{E9DC545F-3279-4EF5-A858-94A8ACF04B1D}" type="presParOf" srcId="{0283AAF8-8E6B-4228-934C-18F9A9076AC0}" destId="{8DAE3427-A8DF-4445-BA14-D74F09EB598D}" srcOrd="2" destOrd="0" presId="urn:microsoft.com/office/officeart/2005/8/layout/default"/>
    <dgm:cxn modelId="{76C15C8A-4769-4C25-BD77-006C9F3AF271}" type="presParOf" srcId="{0283AAF8-8E6B-4228-934C-18F9A9076AC0}" destId="{4C1F6517-61E4-4D4A-9AF8-24563976B810}" srcOrd="3" destOrd="0" presId="urn:microsoft.com/office/officeart/2005/8/layout/default"/>
    <dgm:cxn modelId="{26BFB808-91D7-4463-9E89-65EC632879DF}" type="presParOf" srcId="{0283AAF8-8E6B-4228-934C-18F9A9076AC0}" destId="{526CC981-4843-44A8-99C9-E93DAD077C37}" srcOrd="4" destOrd="0" presId="urn:microsoft.com/office/officeart/2005/8/layout/default"/>
    <dgm:cxn modelId="{B12AE800-3E3F-4997-A8D9-8EFA6F9DE3B3}" type="presParOf" srcId="{0283AAF8-8E6B-4228-934C-18F9A9076AC0}" destId="{93F60884-79CD-451F-A5F8-78A6C139F07A}" srcOrd="5" destOrd="0" presId="urn:microsoft.com/office/officeart/2005/8/layout/default"/>
    <dgm:cxn modelId="{F9F4B3B5-874F-481E-9D7A-D73A025E9622}" type="presParOf" srcId="{0283AAF8-8E6B-4228-934C-18F9A9076AC0}" destId="{49C6C2BB-67FF-4EFA-A23D-C375DE8AF291}" srcOrd="6" destOrd="0" presId="urn:microsoft.com/office/officeart/2005/8/layout/default"/>
    <dgm:cxn modelId="{A24B834C-306D-4D82-A02A-C2236707C221}" type="presParOf" srcId="{0283AAF8-8E6B-4228-934C-18F9A9076AC0}" destId="{10A84792-B665-493E-B8C3-AE45EF17AA03}" srcOrd="7" destOrd="0" presId="urn:microsoft.com/office/officeart/2005/8/layout/default"/>
    <dgm:cxn modelId="{938AFE57-2418-4C0D-975B-E268B9452761}" type="presParOf" srcId="{0283AAF8-8E6B-4228-934C-18F9A9076AC0}" destId="{E32A53CC-CED3-441A-B03B-53D1ADE57450}" srcOrd="8" destOrd="0" presId="urn:microsoft.com/office/officeart/2005/8/layout/default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0DA4A12-B5BA-452F-A122-C482249E26B3}" type="doc">
      <dgm:prSet loTypeId="urn:microsoft.com/office/officeart/2005/8/layout/chevron2" loCatId="process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A5F1C3A-F0F7-484C-8AF4-585FFEE030BD}">
      <dgm:prSet phldrT="[Text]"/>
      <dgm:spPr/>
      <dgm:t>
        <a:bodyPr/>
        <a:lstStyle/>
        <a:p>
          <a:r>
            <a:rPr lang="en-US" dirty="0" smtClean="0"/>
            <a:t>Analyze the requirements</a:t>
          </a:r>
          <a:endParaRPr lang="en-US" dirty="0"/>
        </a:p>
      </dgm:t>
    </dgm:pt>
    <dgm:pt modelId="{BFB82A55-4CE9-4215-B004-9512A211E572}" type="parTrans" cxnId="{D26296F3-FBEE-4BE6-8368-52813FAB2E43}">
      <dgm:prSet/>
      <dgm:spPr/>
      <dgm:t>
        <a:bodyPr/>
        <a:lstStyle/>
        <a:p>
          <a:endParaRPr lang="en-US"/>
        </a:p>
      </dgm:t>
    </dgm:pt>
    <dgm:pt modelId="{24D02D5E-0B69-4A77-AE85-4E0AFE38A931}" type="sibTrans" cxnId="{D26296F3-FBEE-4BE6-8368-52813FAB2E43}">
      <dgm:prSet/>
      <dgm:spPr/>
      <dgm:t>
        <a:bodyPr/>
        <a:lstStyle/>
        <a:p>
          <a:endParaRPr lang="en-US"/>
        </a:p>
      </dgm:t>
    </dgm:pt>
    <dgm:pt modelId="{CAF2D8EE-3A17-40F5-99B5-392E74F40BE1}">
      <dgm:prSet phldrT="[Text]"/>
      <dgm:spPr/>
      <dgm:t>
        <a:bodyPr/>
        <a:lstStyle/>
        <a:p>
          <a:r>
            <a:rPr lang="en-US" dirty="0" smtClean="0"/>
            <a:t>Design the solution</a:t>
          </a:r>
          <a:endParaRPr lang="en-US" dirty="0"/>
        </a:p>
      </dgm:t>
    </dgm:pt>
    <dgm:pt modelId="{3449AF6A-3E6B-489C-A429-5EBB6C804D20}" type="parTrans" cxnId="{20A1DAB3-5F96-47A4-BBBE-6D4FBD8F8BC1}">
      <dgm:prSet/>
      <dgm:spPr/>
      <dgm:t>
        <a:bodyPr/>
        <a:lstStyle/>
        <a:p>
          <a:endParaRPr lang="en-US"/>
        </a:p>
      </dgm:t>
    </dgm:pt>
    <dgm:pt modelId="{892D3F03-4A8A-4222-83BD-27F1E84C6121}" type="sibTrans" cxnId="{20A1DAB3-5F96-47A4-BBBE-6D4FBD8F8BC1}">
      <dgm:prSet/>
      <dgm:spPr/>
      <dgm:t>
        <a:bodyPr/>
        <a:lstStyle/>
        <a:p>
          <a:endParaRPr lang="en-US"/>
        </a:p>
      </dgm:t>
    </dgm:pt>
    <dgm:pt modelId="{F5F78380-AEF6-4329-A805-FDC7BC3E9CD5}">
      <dgm:prSet phldrT="[Text]"/>
      <dgm:spPr/>
      <dgm:t>
        <a:bodyPr/>
        <a:lstStyle/>
        <a:p>
          <a:r>
            <a:rPr lang="en-US" dirty="0" smtClean="0"/>
            <a:t>Validate the design</a:t>
          </a:r>
          <a:endParaRPr lang="en-US" dirty="0"/>
        </a:p>
      </dgm:t>
    </dgm:pt>
    <dgm:pt modelId="{66C8BBC9-0EF6-4302-9033-B47B6F982C81}" type="parTrans" cxnId="{A5EA48E8-C51D-48DD-A610-41174E461970}">
      <dgm:prSet/>
      <dgm:spPr/>
      <dgm:t>
        <a:bodyPr/>
        <a:lstStyle/>
        <a:p>
          <a:endParaRPr lang="en-US"/>
        </a:p>
      </dgm:t>
    </dgm:pt>
    <dgm:pt modelId="{59063674-CE80-4DF3-9A99-1B4B2F31FFB4}" type="sibTrans" cxnId="{A5EA48E8-C51D-48DD-A610-41174E461970}">
      <dgm:prSet/>
      <dgm:spPr/>
      <dgm:t>
        <a:bodyPr/>
        <a:lstStyle/>
        <a:p>
          <a:endParaRPr lang="en-US"/>
        </a:p>
      </dgm:t>
    </dgm:pt>
    <dgm:pt modelId="{F752A646-E88A-4A93-B10F-56A8ED7D3D2E}">
      <dgm:prSet phldrT="[Text]"/>
      <dgm:spPr/>
      <dgm:t>
        <a:bodyPr/>
        <a:lstStyle/>
        <a:p>
          <a:r>
            <a:rPr lang="en-US" dirty="0" smtClean="0"/>
            <a:t>Implement the design</a:t>
          </a:r>
          <a:endParaRPr lang="en-US" dirty="0"/>
        </a:p>
      </dgm:t>
    </dgm:pt>
    <dgm:pt modelId="{582F6E83-CD03-4402-AAF1-66729CC4E064}" type="parTrans" cxnId="{1ADDF194-7E9C-4A85-B67A-68D11FD7CE8D}">
      <dgm:prSet/>
      <dgm:spPr/>
      <dgm:t>
        <a:bodyPr/>
        <a:lstStyle/>
        <a:p>
          <a:endParaRPr lang="en-US"/>
        </a:p>
      </dgm:t>
    </dgm:pt>
    <dgm:pt modelId="{FC231E72-1D00-4154-9942-B137BBE64C6F}" type="sibTrans" cxnId="{1ADDF194-7E9C-4A85-B67A-68D11FD7CE8D}">
      <dgm:prSet/>
      <dgm:spPr/>
      <dgm:t>
        <a:bodyPr/>
        <a:lstStyle/>
        <a:p>
          <a:endParaRPr lang="en-US"/>
        </a:p>
      </dgm:t>
    </dgm:pt>
    <dgm:pt modelId="{171A0D9A-981A-4E6B-8F11-42CEFAE4A237}">
      <dgm:prSet phldrT="[Text]"/>
      <dgm:spPr/>
      <dgm:t>
        <a:bodyPr/>
        <a:lstStyle/>
        <a:p>
          <a:r>
            <a:rPr lang="en-US" dirty="0" smtClean="0"/>
            <a:t>Test the solution</a:t>
          </a:r>
          <a:endParaRPr lang="en-US" dirty="0"/>
        </a:p>
      </dgm:t>
    </dgm:pt>
    <dgm:pt modelId="{8C542437-858F-4C28-9B48-86B367D39114}" type="parTrans" cxnId="{CF83E794-5797-4071-A38F-05458DD2F6C3}">
      <dgm:prSet/>
      <dgm:spPr/>
      <dgm:t>
        <a:bodyPr/>
        <a:lstStyle/>
        <a:p>
          <a:endParaRPr lang="en-US"/>
        </a:p>
      </dgm:t>
    </dgm:pt>
    <dgm:pt modelId="{6FDFD4D6-ECB3-465F-9DE2-30648C05337A}" type="sibTrans" cxnId="{CF83E794-5797-4071-A38F-05458DD2F6C3}">
      <dgm:prSet/>
      <dgm:spPr/>
      <dgm:t>
        <a:bodyPr/>
        <a:lstStyle/>
        <a:p>
          <a:endParaRPr lang="en-US"/>
        </a:p>
      </dgm:t>
    </dgm:pt>
    <dgm:pt modelId="{84FDF4C5-C659-44A3-82DA-40183BCBF93D}">
      <dgm:prSet phldrT="[Text]"/>
      <dgm:spPr/>
      <dgm:t>
        <a:bodyPr/>
        <a:lstStyle/>
        <a:p>
          <a:r>
            <a:rPr lang="en-US" dirty="0" smtClean="0"/>
            <a:t>Document the solution</a:t>
          </a:r>
          <a:endParaRPr lang="en-US" dirty="0"/>
        </a:p>
      </dgm:t>
    </dgm:pt>
    <dgm:pt modelId="{F912D061-CEC1-48DD-8C3A-68A0BE8E2745}" type="parTrans" cxnId="{71FFDFF5-F6AA-4C1F-9F7E-D7A593C9F1A3}">
      <dgm:prSet/>
      <dgm:spPr/>
      <dgm:t>
        <a:bodyPr/>
        <a:lstStyle/>
        <a:p>
          <a:endParaRPr lang="en-US"/>
        </a:p>
      </dgm:t>
    </dgm:pt>
    <dgm:pt modelId="{F46BDA8E-C5DE-45E5-A6C4-2105F0F11DB0}" type="sibTrans" cxnId="{71FFDFF5-F6AA-4C1F-9F7E-D7A593C9F1A3}">
      <dgm:prSet/>
      <dgm:spPr/>
      <dgm:t>
        <a:bodyPr/>
        <a:lstStyle/>
        <a:p>
          <a:endParaRPr lang="en-US"/>
        </a:p>
      </dgm:t>
    </dgm:pt>
    <dgm:pt modelId="{9BE00C28-D4BB-47D5-A8CD-B0623E0D6EAE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53928A7B-01F6-4413-A19E-A326D3F76448}" type="parTrans" cxnId="{C461FAA0-05C6-4DDC-899D-14D595AD2211}">
      <dgm:prSet/>
      <dgm:spPr/>
      <dgm:t>
        <a:bodyPr/>
        <a:lstStyle/>
        <a:p>
          <a:endParaRPr lang="en-US"/>
        </a:p>
      </dgm:t>
    </dgm:pt>
    <dgm:pt modelId="{574A1DF6-797B-4675-B1AA-52FE611FB4E7}" type="sibTrans" cxnId="{C461FAA0-05C6-4DDC-899D-14D595AD2211}">
      <dgm:prSet/>
      <dgm:spPr/>
      <dgm:t>
        <a:bodyPr/>
        <a:lstStyle/>
        <a:p>
          <a:endParaRPr lang="en-US"/>
        </a:p>
      </dgm:t>
    </dgm:pt>
    <dgm:pt modelId="{B21230EB-317B-43EF-8417-7001F1C0D42B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0D1DAFE3-0B7B-41F0-8AA2-ECD1CCDCF01F}" type="parTrans" cxnId="{345F2D68-96EA-465E-9EA0-ED7A64E74967}">
      <dgm:prSet/>
      <dgm:spPr/>
      <dgm:t>
        <a:bodyPr/>
        <a:lstStyle/>
        <a:p>
          <a:endParaRPr lang="en-US"/>
        </a:p>
      </dgm:t>
    </dgm:pt>
    <dgm:pt modelId="{83F34007-A47B-4288-83F5-9DC0B00D18EC}" type="sibTrans" cxnId="{345F2D68-96EA-465E-9EA0-ED7A64E74967}">
      <dgm:prSet/>
      <dgm:spPr/>
      <dgm:t>
        <a:bodyPr/>
        <a:lstStyle/>
        <a:p>
          <a:endParaRPr lang="en-US"/>
        </a:p>
      </dgm:t>
    </dgm:pt>
    <dgm:pt modelId="{3920C5C2-EA6A-434E-8BB0-4DC3337337F9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8994869B-5746-4865-AAA5-AFFB3D20CF78}" type="parTrans" cxnId="{96FEDE27-6043-450B-A830-4691444308B0}">
      <dgm:prSet/>
      <dgm:spPr/>
      <dgm:t>
        <a:bodyPr/>
        <a:lstStyle/>
        <a:p>
          <a:endParaRPr lang="en-US"/>
        </a:p>
      </dgm:t>
    </dgm:pt>
    <dgm:pt modelId="{B9B2085C-83BF-4565-961E-83165520EFB5}" type="sibTrans" cxnId="{96FEDE27-6043-450B-A830-4691444308B0}">
      <dgm:prSet/>
      <dgm:spPr/>
      <dgm:t>
        <a:bodyPr/>
        <a:lstStyle/>
        <a:p>
          <a:endParaRPr lang="en-US"/>
        </a:p>
      </dgm:t>
    </dgm:pt>
    <dgm:pt modelId="{0B272C7D-2AC6-4CA5-BD30-1EF4C6D96D50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F1817303-9A67-435B-92E2-BFC2C2615FF5}" type="parTrans" cxnId="{997A493A-68DA-4009-B894-E4B45F1C9C3E}">
      <dgm:prSet/>
      <dgm:spPr/>
      <dgm:t>
        <a:bodyPr/>
        <a:lstStyle/>
        <a:p>
          <a:endParaRPr lang="en-US"/>
        </a:p>
      </dgm:t>
    </dgm:pt>
    <dgm:pt modelId="{8E50E371-C467-4719-B9D9-45C23AF35B2D}" type="sibTrans" cxnId="{997A493A-68DA-4009-B894-E4B45F1C9C3E}">
      <dgm:prSet/>
      <dgm:spPr/>
      <dgm:t>
        <a:bodyPr/>
        <a:lstStyle/>
        <a:p>
          <a:endParaRPr lang="en-US"/>
        </a:p>
      </dgm:t>
    </dgm:pt>
    <dgm:pt modelId="{18983EAB-4E5D-4AE5-8D75-2F09D2E010CF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04123B59-C55A-48FD-9AB0-FBAAA381BD70}" type="parTrans" cxnId="{56C74471-C71D-42A1-99EE-ADBB785E1021}">
      <dgm:prSet/>
      <dgm:spPr/>
      <dgm:t>
        <a:bodyPr/>
        <a:lstStyle/>
        <a:p>
          <a:endParaRPr lang="en-US"/>
        </a:p>
      </dgm:t>
    </dgm:pt>
    <dgm:pt modelId="{436F60B7-5E56-4465-AFDD-82942B2FAEC8}" type="sibTrans" cxnId="{56C74471-C71D-42A1-99EE-ADBB785E1021}">
      <dgm:prSet/>
      <dgm:spPr/>
      <dgm:t>
        <a:bodyPr/>
        <a:lstStyle/>
        <a:p>
          <a:endParaRPr lang="en-US"/>
        </a:p>
      </dgm:t>
    </dgm:pt>
    <dgm:pt modelId="{0FF5B2B2-CEBA-4F04-A0AC-7D77EBF1304C}">
      <dgm:prSet phldrT="[Text]"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0B7699B7-E3C7-48CA-9E94-FFEED1D2250A}" type="parTrans" cxnId="{E192AA59-5B4D-4818-809A-B28B6FF8C2BA}">
      <dgm:prSet/>
      <dgm:spPr/>
      <dgm:t>
        <a:bodyPr/>
        <a:lstStyle/>
        <a:p>
          <a:endParaRPr lang="en-US"/>
        </a:p>
      </dgm:t>
    </dgm:pt>
    <dgm:pt modelId="{11E29F56-E693-49D9-ACC4-FBD6B02731DF}" type="sibTrans" cxnId="{E192AA59-5B4D-4818-809A-B28B6FF8C2BA}">
      <dgm:prSet/>
      <dgm:spPr/>
      <dgm:t>
        <a:bodyPr/>
        <a:lstStyle/>
        <a:p>
          <a:endParaRPr lang="en-US"/>
        </a:p>
      </dgm:t>
    </dgm:pt>
    <dgm:pt modelId="{9DFA35E8-A30C-42A6-B783-D7F29A61A00B}" type="pres">
      <dgm:prSet presAssocID="{70DA4A12-B5BA-452F-A122-C482249E26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3B0A6F-76A1-466D-A78D-F272641B80A8}" type="pres">
      <dgm:prSet presAssocID="{9BE00C28-D4BB-47D5-A8CD-B0623E0D6EAE}" presName="composite" presStyleCnt="0"/>
      <dgm:spPr/>
    </dgm:pt>
    <dgm:pt modelId="{EF7B344C-6681-41E6-B7E9-4D54DC5DC1B3}" type="pres">
      <dgm:prSet presAssocID="{9BE00C28-D4BB-47D5-A8CD-B0623E0D6EA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26FAF-F7A4-4C83-94BC-8B10BB36843B}" type="pres">
      <dgm:prSet presAssocID="{9BE00C28-D4BB-47D5-A8CD-B0623E0D6EA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3176A-2848-417A-B44E-CAA6FB80112F}" type="pres">
      <dgm:prSet presAssocID="{574A1DF6-797B-4675-B1AA-52FE611FB4E7}" presName="sp" presStyleCnt="0"/>
      <dgm:spPr/>
    </dgm:pt>
    <dgm:pt modelId="{696B2260-6FF7-4121-88A7-15729B240033}" type="pres">
      <dgm:prSet presAssocID="{B21230EB-317B-43EF-8417-7001F1C0D42B}" presName="composite" presStyleCnt="0"/>
      <dgm:spPr/>
    </dgm:pt>
    <dgm:pt modelId="{B88F4E10-10A8-42F0-9F4F-BA2DD327173D}" type="pres">
      <dgm:prSet presAssocID="{B21230EB-317B-43EF-8417-7001F1C0D42B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83796-D77B-4E24-87F9-8307E6204296}" type="pres">
      <dgm:prSet presAssocID="{B21230EB-317B-43EF-8417-7001F1C0D42B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DC198-6F0E-45BB-9330-38A860969947}" type="pres">
      <dgm:prSet presAssocID="{83F34007-A47B-4288-83F5-9DC0B00D18EC}" presName="sp" presStyleCnt="0"/>
      <dgm:spPr/>
    </dgm:pt>
    <dgm:pt modelId="{5893399F-39E3-41F4-9268-A8D97E899D71}" type="pres">
      <dgm:prSet presAssocID="{3920C5C2-EA6A-434E-8BB0-4DC3337337F9}" presName="composite" presStyleCnt="0"/>
      <dgm:spPr/>
    </dgm:pt>
    <dgm:pt modelId="{9D6FE3A1-11C0-49C9-9389-149CE3A00A4C}" type="pres">
      <dgm:prSet presAssocID="{3920C5C2-EA6A-434E-8BB0-4DC3337337F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5C41C-EA14-4219-87BC-37C5ABAAE98D}" type="pres">
      <dgm:prSet presAssocID="{3920C5C2-EA6A-434E-8BB0-4DC3337337F9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B8A47-A6C7-4CB4-AD26-3C1347D7A292}" type="pres">
      <dgm:prSet presAssocID="{B9B2085C-83BF-4565-961E-83165520EFB5}" presName="sp" presStyleCnt="0"/>
      <dgm:spPr/>
    </dgm:pt>
    <dgm:pt modelId="{776AFA7F-1083-41E1-A5C9-07FB40A2699E}" type="pres">
      <dgm:prSet presAssocID="{0B272C7D-2AC6-4CA5-BD30-1EF4C6D96D50}" presName="composite" presStyleCnt="0"/>
      <dgm:spPr/>
    </dgm:pt>
    <dgm:pt modelId="{03F6C385-D919-4AF2-A7D3-2ACAB3ACCA3D}" type="pres">
      <dgm:prSet presAssocID="{0B272C7D-2AC6-4CA5-BD30-1EF4C6D96D5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CBA9F-42A6-469A-AB77-1EE4F035B6E5}" type="pres">
      <dgm:prSet presAssocID="{0B272C7D-2AC6-4CA5-BD30-1EF4C6D96D50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1700D-622D-46E9-8EC6-48D2C8979052}" type="pres">
      <dgm:prSet presAssocID="{8E50E371-C467-4719-B9D9-45C23AF35B2D}" presName="sp" presStyleCnt="0"/>
      <dgm:spPr/>
    </dgm:pt>
    <dgm:pt modelId="{6D15E4B6-F991-49E8-8992-D086B78F290E}" type="pres">
      <dgm:prSet presAssocID="{18983EAB-4E5D-4AE5-8D75-2F09D2E010CF}" presName="composite" presStyleCnt="0"/>
      <dgm:spPr/>
    </dgm:pt>
    <dgm:pt modelId="{738089B7-584C-4ACB-9DC9-FE4DEC3E62FE}" type="pres">
      <dgm:prSet presAssocID="{18983EAB-4E5D-4AE5-8D75-2F09D2E010C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A10A1-7E8A-4173-A983-AFE25CFDF4D8}" type="pres">
      <dgm:prSet presAssocID="{18983EAB-4E5D-4AE5-8D75-2F09D2E010CF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DBBDC-2450-435C-8296-E94D07413097}" type="pres">
      <dgm:prSet presAssocID="{436F60B7-5E56-4465-AFDD-82942B2FAEC8}" presName="sp" presStyleCnt="0"/>
      <dgm:spPr/>
    </dgm:pt>
    <dgm:pt modelId="{DE61D0C8-8D47-4EF7-9E36-52702C24FDE4}" type="pres">
      <dgm:prSet presAssocID="{0FF5B2B2-CEBA-4F04-A0AC-7D77EBF1304C}" presName="composite" presStyleCnt="0"/>
      <dgm:spPr/>
    </dgm:pt>
    <dgm:pt modelId="{A9921851-FA8C-4708-B321-2FD15CB7DBD0}" type="pres">
      <dgm:prSet presAssocID="{0FF5B2B2-CEBA-4F04-A0AC-7D77EBF1304C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9207B-3948-4F62-9563-E0BCB0218142}" type="pres">
      <dgm:prSet presAssocID="{0FF5B2B2-CEBA-4F04-A0AC-7D77EBF1304C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57DF12-C17E-43DD-A165-74CE6C80FC2F}" type="presOf" srcId="{84FDF4C5-C659-44A3-82DA-40183BCBF93D}" destId="{5649207B-3948-4F62-9563-E0BCB0218142}" srcOrd="0" destOrd="0" presId="urn:microsoft.com/office/officeart/2005/8/layout/chevron2"/>
    <dgm:cxn modelId="{B7AF3966-55DC-4D04-891B-97C1ED59682D}" type="presOf" srcId="{171A0D9A-981A-4E6B-8F11-42CEFAE4A237}" destId="{ED1A10A1-7E8A-4173-A983-AFE25CFDF4D8}" srcOrd="0" destOrd="0" presId="urn:microsoft.com/office/officeart/2005/8/layout/chevron2"/>
    <dgm:cxn modelId="{CE1B17EF-6410-4E8A-9CED-D71BC6E8349F}" type="presOf" srcId="{9BE00C28-D4BB-47D5-A8CD-B0623E0D6EAE}" destId="{EF7B344C-6681-41E6-B7E9-4D54DC5DC1B3}" srcOrd="0" destOrd="0" presId="urn:microsoft.com/office/officeart/2005/8/layout/chevron2"/>
    <dgm:cxn modelId="{56C74471-C71D-42A1-99EE-ADBB785E1021}" srcId="{70DA4A12-B5BA-452F-A122-C482249E26B3}" destId="{18983EAB-4E5D-4AE5-8D75-2F09D2E010CF}" srcOrd="4" destOrd="0" parTransId="{04123B59-C55A-48FD-9AB0-FBAAA381BD70}" sibTransId="{436F60B7-5E56-4465-AFDD-82942B2FAEC8}"/>
    <dgm:cxn modelId="{D33A6DA9-16AC-4FD7-B168-BB275B6E96AE}" type="presOf" srcId="{DA5F1C3A-F0F7-484C-8AF4-585FFEE030BD}" destId="{68A26FAF-F7A4-4C83-94BC-8B10BB36843B}" srcOrd="0" destOrd="0" presId="urn:microsoft.com/office/officeart/2005/8/layout/chevron2"/>
    <dgm:cxn modelId="{440DF3C7-B8F7-4A2B-8C0F-C2DB12339E5A}" type="presOf" srcId="{F5F78380-AEF6-4329-A805-FDC7BC3E9CD5}" destId="{F2E5C41C-EA14-4219-87BC-37C5ABAAE98D}" srcOrd="0" destOrd="0" presId="urn:microsoft.com/office/officeart/2005/8/layout/chevron2"/>
    <dgm:cxn modelId="{32252E42-65AA-4289-92B3-07B5542246A4}" type="presOf" srcId="{70DA4A12-B5BA-452F-A122-C482249E26B3}" destId="{9DFA35E8-A30C-42A6-B783-D7F29A61A00B}" srcOrd="0" destOrd="0" presId="urn:microsoft.com/office/officeart/2005/8/layout/chevron2"/>
    <dgm:cxn modelId="{DEF02AF8-82B1-43D6-923E-4C703366C712}" type="presOf" srcId="{0B272C7D-2AC6-4CA5-BD30-1EF4C6D96D50}" destId="{03F6C385-D919-4AF2-A7D3-2ACAB3ACCA3D}" srcOrd="0" destOrd="0" presId="urn:microsoft.com/office/officeart/2005/8/layout/chevron2"/>
    <dgm:cxn modelId="{DBD3C2F3-2EE0-4E2B-AE46-8446BA0016EC}" type="presOf" srcId="{F752A646-E88A-4A93-B10F-56A8ED7D3D2E}" destId="{9A6CBA9F-42A6-469A-AB77-1EE4F035B6E5}" srcOrd="0" destOrd="0" presId="urn:microsoft.com/office/officeart/2005/8/layout/chevron2"/>
    <dgm:cxn modelId="{C461FAA0-05C6-4DDC-899D-14D595AD2211}" srcId="{70DA4A12-B5BA-452F-A122-C482249E26B3}" destId="{9BE00C28-D4BB-47D5-A8CD-B0623E0D6EAE}" srcOrd="0" destOrd="0" parTransId="{53928A7B-01F6-4413-A19E-A326D3F76448}" sibTransId="{574A1DF6-797B-4675-B1AA-52FE611FB4E7}"/>
    <dgm:cxn modelId="{7B9107ED-D9BB-490B-895A-948B3F13E121}" type="presOf" srcId="{0FF5B2B2-CEBA-4F04-A0AC-7D77EBF1304C}" destId="{A9921851-FA8C-4708-B321-2FD15CB7DBD0}" srcOrd="0" destOrd="0" presId="urn:microsoft.com/office/officeart/2005/8/layout/chevron2"/>
    <dgm:cxn modelId="{E192AA59-5B4D-4818-809A-B28B6FF8C2BA}" srcId="{70DA4A12-B5BA-452F-A122-C482249E26B3}" destId="{0FF5B2B2-CEBA-4F04-A0AC-7D77EBF1304C}" srcOrd="5" destOrd="0" parTransId="{0B7699B7-E3C7-48CA-9E94-FFEED1D2250A}" sibTransId="{11E29F56-E693-49D9-ACC4-FBD6B02731DF}"/>
    <dgm:cxn modelId="{20A1DAB3-5F96-47A4-BBBE-6D4FBD8F8BC1}" srcId="{B21230EB-317B-43EF-8417-7001F1C0D42B}" destId="{CAF2D8EE-3A17-40F5-99B5-392E74F40BE1}" srcOrd="0" destOrd="0" parTransId="{3449AF6A-3E6B-489C-A429-5EBB6C804D20}" sibTransId="{892D3F03-4A8A-4222-83BD-27F1E84C6121}"/>
    <dgm:cxn modelId="{9A4C41E1-BD95-4337-ABCA-D8BDC8E04AFF}" type="presOf" srcId="{18983EAB-4E5D-4AE5-8D75-2F09D2E010CF}" destId="{738089B7-584C-4ACB-9DC9-FE4DEC3E62FE}" srcOrd="0" destOrd="0" presId="urn:microsoft.com/office/officeart/2005/8/layout/chevron2"/>
    <dgm:cxn modelId="{810B1CAD-E50A-4041-A109-2FD0D3A0D65D}" type="presOf" srcId="{CAF2D8EE-3A17-40F5-99B5-392E74F40BE1}" destId="{B9F83796-D77B-4E24-87F9-8307E6204296}" srcOrd="0" destOrd="0" presId="urn:microsoft.com/office/officeart/2005/8/layout/chevron2"/>
    <dgm:cxn modelId="{C8308E8A-A11E-4557-B27D-DF83343A27C6}" type="presOf" srcId="{B21230EB-317B-43EF-8417-7001F1C0D42B}" destId="{B88F4E10-10A8-42F0-9F4F-BA2DD327173D}" srcOrd="0" destOrd="0" presId="urn:microsoft.com/office/officeart/2005/8/layout/chevron2"/>
    <dgm:cxn modelId="{71FFDFF5-F6AA-4C1F-9F7E-D7A593C9F1A3}" srcId="{0FF5B2B2-CEBA-4F04-A0AC-7D77EBF1304C}" destId="{84FDF4C5-C659-44A3-82DA-40183BCBF93D}" srcOrd="0" destOrd="0" parTransId="{F912D061-CEC1-48DD-8C3A-68A0BE8E2745}" sibTransId="{F46BDA8E-C5DE-45E5-A6C4-2105F0F11DB0}"/>
    <dgm:cxn modelId="{997A493A-68DA-4009-B894-E4B45F1C9C3E}" srcId="{70DA4A12-B5BA-452F-A122-C482249E26B3}" destId="{0B272C7D-2AC6-4CA5-BD30-1EF4C6D96D50}" srcOrd="3" destOrd="0" parTransId="{F1817303-9A67-435B-92E2-BFC2C2615FF5}" sibTransId="{8E50E371-C467-4719-B9D9-45C23AF35B2D}"/>
    <dgm:cxn modelId="{A5EA48E8-C51D-48DD-A610-41174E461970}" srcId="{3920C5C2-EA6A-434E-8BB0-4DC3337337F9}" destId="{F5F78380-AEF6-4329-A805-FDC7BC3E9CD5}" srcOrd="0" destOrd="0" parTransId="{66C8BBC9-0EF6-4302-9033-B47B6F982C81}" sibTransId="{59063674-CE80-4DF3-9A99-1B4B2F31FFB4}"/>
    <dgm:cxn modelId="{009D84D2-E2C7-499D-BDFE-B31CD911D877}" type="presOf" srcId="{3920C5C2-EA6A-434E-8BB0-4DC3337337F9}" destId="{9D6FE3A1-11C0-49C9-9389-149CE3A00A4C}" srcOrd="0" destOrd="0" presId="urn:microsoft.com/office/officeart/2005/8/layout/chevron2"/>
    <dgm:cxn modelId="{CF83E794-5797-4071-A38F-05458DD2F6C3}" srcId="{18983EAB-4E5D-4AE5-8D75-2F09D2E010CF}" destId="{171A0D9A-981A-4E6B-8F11-42CEFAE4A237}" srcOrd="0" destOrd="0" parTransId="{8C542437-858F-4C28-9B48-86B367D39114}" sibTransId="{6FDFD4D6-ECB3-465F-9DE2-30648C05337A}"/>
    <dgm:cxn modelId="{96FEDE27-6043-450B-A830-4691444308B0}" srcId="{70DA4A12-B5BA-452F-A122-C482249E26B3}" destId="{3920C5C2-EA6A-434E-8BB0-4DC3337337F9}" srcOrd="2" destOrd="0" parTransId="{8994869B-5746-4865-AAA5-AFFB3D20CF78}" sibTransId="{B9B2085C-83BF-4565-961E-83165520EFB5}"/>
    <dgm:cxn modelId="{1ADDF194-7E9C-4A85-B67A-68D11FD7CE8D}" srcId="{0B272C7D-2AC6-4CA5-BD30-1EF4C6D96D50}" destId="{F752A646-E88A-4A93-B10F-56A8ED7D3D2E}" srcOrd="0" destOrd="0" parTransId="{582F6E83-CD03-4402-AAF1-66729CC4E064}" sibTransId="{FC231E72-1D00-4154-9942-B137BBE64C6F}"/>
    <dgm:cxn modelId="{345F2D68-96EA-465E-9EA0-ED7A64E74967}" srcId="{70DA4A12-B5BA-452F-A122-C482249E26B3}" destId="{B21230EB-317B-43EF-8417-7001F1C0D42B}" srcOrd="1" destOrd="0" parTransId="{0D1DAFE3-0B7B-41F0-8AA2-ECD1CCDCF01F}" sibTransId="{83F34007-A47B-4288-83F5-9DC0B00D18EC}"/>
    <dgm:cxn modelId="{D26296F3-FBEE-4BE6-8368-52813FAB2E43}" srcId="{9BE00C28-D4BB-47D5-A8CD-B0623E0D6EAE}" destId="{DA5F1C3A-F0F7-484C-8AF4-585FFEE030BD}" srcOrd="0" destOrd="0" parTransId="{BFB82A55-4CE9-4215-B004-9512A211E572}" sibTransId="{24D02D5E-0B69-4A77-AE85-4E0AFE38A931}"/>
    <dgm:cxn modelId="{FFB7355C-1C57-458A-A2B9-1377C10DF70C}" type="presParOf" srcId="{9DFA35E8-A30C-42A6-B783-D7F29A61A00B}" destId="{D53B0A6F-76A1-466D-A78D-F272641B80A8}" srcOrd="0" destOrd="0" presId="urn:microsoft.com/office/officeart/2005/8/layout/chevron2"/>
    <dgm:cxn modelId="{C639DD56-B79E-4747-8BE0-AD3CFE231EEC}" type="presParOf" srcId="{D53B0A6F-76A1-466D-A78D-F272641B80A8}" destId="{EF7B344C-6681-41E6-B7E9-4D54DC5DC1B3}" srcOrd="0" destOrd="0" presId="urn:microsoft.com/office/officeart/2005/8/layout/chevron2"/>
    <dgm:cxn modelId="{3C62F45C-153A-4CE2-879E-CB86E179C6E3}" type="presParOf" srcId="{D53B0A6F-76A1-466D-A78D-F272641B80A8}" destId="{68A26FAF-F7A4-4C83-94BC-8B10BB36843B}" srcOrd="1" destOrd="0" presId="urn:microsoft.com/office/officeart/2005/8/layout/chevron2"/>
    <dgm:cxn modelId="{B2F42D3B-2FCD-4941-A244-07765ACB0C53}" type="presParOf" srcId="{9DFA35E8-A30C-42A6-B783-D7F29A61A00B}" destId="{D833176A-2848-417A-B44E-CAA6FB80112F}" srcOrd="1" destOrd="0" presId="urn:microsoft.com/office/officeart/2005/8/layout/chevron2"/>
    <dgm:cxn modelId="{5E507261-4C45-4933-8A6D-58BB43618ACB}" type="presParOf" srcId="{9DFA35E8-A30C-42A6-B783-D7F29A61A00B}" destId="{696B2260-6FF7-4121-88A7-15729B240033}" srcOrd="2" destOrd="0" presId="urn:microsoft.com/office/officeart/2005/8/layout/chevron2"/>
    <dgm:cxn modelId="{54885A1D-3E4D-4956-920F-A7C47CB7D60A}" type="presParOf" srcId="{696B2260-6FF7-4121-88A7-15729B240033}" destId="{B88F4E10-10A8-42F0-9F4F-BA2DD327173D}" srcOrd="0" destOrd="0" presId="urn:microsoft.com/office/officeart/2005/8/layout/chevron2"/>
    <dgm:cxn modelId="{276CA5B3-2612-4C3D-BCC8-8F08DB35BF4F}" type="presParOf" srcId="{696B2260-6FF7-4121-88A7-15729B240033}" destId="{B9F83796-D77B-4E24-87F9-8307E6204296}" srcOrd="1" destOrd="0" presId="urn:microsoft.com/office/officeart/2005/8/layout/chevron2"/>
    <dgm:cxn modelId="{D7E5EC9F-6C42-4EA1-A408-B39ED6934316}" type="presParOf" srcId="{9DFA35E8-A30C-42A6-B783-D7F29A61A00B}" destId="{F8DDC198-6F0E-45BB-9330-38A860969947}" srcOrd="3" destOrd="0" presId="urn:microsoft.com/office/officeart/2005/8/layout/chevron2"/>
    <dgm:cxn modelId="{7A0C5C81-0E7D-4FC0-881A-C4CEC1564C67}" type="presParOf" srcId="{9DFA35E8-A30C-42A6-B783-D7F29A61A00B}" destId="{5893399F-39E3-41F4-9268-A8D97E899D71}" srcOrd="4" destOrd="0" presId="urn:microsoft.com/office/officeart/2005/8/layout/chevron2"/>
    <dgm:cxn modelId="{19581E38-F735-4A40-9D12-E075075E6FFC}" type="presParOf" srcId="{5893399F-39E3-41F4-9268-A8D97E899D71}" destId="{9D6FE3A1-11C0-49C9-9389-149CE3A00A4C}" srcOrd="0" destOrd="0" presId="urn:microsoft.com/office/officeart/2005/8/layout/chevron2"/>
    <dgm:cxn modelId="{A46512B5-8F91-4D07-877F-2C163C7BD842}" type="presParOf" srcId="{5893399F-39E3-41F4-9268-A8D97E899D71}" destId="{F2E5C41C-EA14-4219-87BC-37C5ABAAE98D}" srcOrd="1" destOrd="0" presId="urn:microsoft.com/office/officeart/2005/8/layout/chevron2"/>
    <dgm:cxn modelId="{AF6CFAB6-5931-44E2-86F3-00F0593EE243}" type="presParOf" srcId="{9DFA35E8-A30C-42A6-B783-D7F29A61A00B}" destId="{68CB8A47-A6C7-4CB4-AD26-3C1347D7A292}" srcOrd="5" destOrd="0" presId="urn:microsoft.com/office/officeart/2005/8/layout/chevron2"/>
    <dgm:cxn modelId="{D64A8EFC-038C-4260-ADAB-D8A9CD32AE26}" type="presParOf" srcId="{9DFA35E8-A30C-42A6-B783-D7F29A61A00B}" destId="{776AFA7F-1083-41E1-A5C9-07FB40A2699E}" srcOrd="6" destOrd="0" presId="urn:microsoft.com/office/officeart/2005/8/layout/chevron2"/>
    <dgm:cxn modelId="{14CDE679-72B3-4EA1-9F2D-D53E5011B7AA}" type="presParOf" srcId="{776AFA7F-1083-41E1-A5C9-07FB40A2699E}" destId="{03F6C385-D919-4AF2-A7D3-2ACAB3ACCA3D}" srcOrd="0" destOrd="0" presId="urn:microsoft.com/office/officeart/2005/8/layout/chevron2"/>
    <dgm:cxn modelId="{653D4E07-706F-4B9E-9A7B-813125CB784F}" type="presParOf" srcId="{776AFA7F-1083-41E1-A5C9-07FB40A2699E}" destId="{9A6CBA9F-42A6-469A-AB77-1EE4F035B6E5}" srcOrd="1" destOrd="0" presId="urn:microsoft.com/office/officeart/2005/8/layout/chevron2"/>
    <dgm:cxn modelId="{87E7E1F1-EFB3-4EB9-9CC9-03559103A9B8}" type="presParOf" srcId="{9DFA35E8-A30C-42A6-B783-D7F29A61A00B}" destId="{3191700D-622D-46E9-8EC6-48D2C8979052}" srcOrd="7" destOrd="0" presId="urn:microsoft.com/office/officeart/2005/8/layout/chevron2"/>
    <dgm:cxn modelId="{5C09463A-CE66-424F-8027-1D06612BEF98}" type="presParOf" srcId="{9DFA35E8-A30C-42A6-B783-D7F29A61A00B}" destId="{6D15E4B6-F991-49E8-8992-D086B78F290E}" srcOrd="8" destOrd="0" presId="urn:microsoft.com/office/officeart/2005/8/layout/chevron2"/>
    <dgm:cxn modelId="{587B8895-C89A-47D5-A2C1-FB616C0544D4}" type="presParOf" srcId="{6D15E4B6-F991-49E8-8992-D086B78F290E}" destId="{738089B7-584C-4ACB-9DC9-FE4DEC3E62FE}" srcOrd="0" destOrd="0" presId="urn:microsoft.com/office/officeart/2005/8/layout/chevron2"/>
    <dgm:cxn modelId="{E5802583-39B9-4377-9172-94E43277FAE9}" type="presParOf" srcId="{6D15E4B6-F991-49E8-8992-D086B78F290E}" destId="{ED1A10A1-7E8A-4173-A983-AFE25CFDF4D8}" srcOrd="1" destOrd="0" presId="urn:microsoft.com/office/officeart/2005/8/layout/chevron2"/>
    <dgm:cxn modelId="{8E9044DB-C993-45B2-B51E-44EA1F9B0D97}" type="presParOf" srcId="{9DFA35E8-A30C-42A6-B783-D7F29A61A00B}" destId="{DB2DBBDC-2450-435C-8296-E94D07413097}" srcOrd="9" destOrd="0" presId="urn:microsoft.com/office/officeart/2005/8/layout/chevron2"/>
    <dgm:cxn modelId="{B4D13962-2D45-44CC-8F8D-9E0FB38D77D2}" type="presParOf" srcId="{9DFA35E8-A30C-42A6-B783-D7F29A61A00B}" destId="{DE61D0C8-8D47-4EF7-9E36-52702C24FDE4}" srcOrd="10" destOrd="0" presId="urn:microsoft.com/office/officeart/2005/8/layout/chevron2"/>
    <dgm:cxn modelId="{C4473CCF-F875-41C4-B136-7234EDCD2E29}" type="presParOf" srcId="{DE61D0C8-8D47-4EF7-9E36-52702C24FDE4}" destId="{A9921851-FA8C-4708-B321-2FD15CB7DBD0}" srcOrd="0" destOrd="0" presId="urn:microsoft.com/office/officeart/2005/8/layout/chevron2"/>
    <dgm:cxn modelId="{71778EBA-15DE-4460-873A-9BB6ECD8A974}" type="presParOf" srcId="{DE61D0C8-8D47-4EF7-9E36-52702C24FDE4}" destId="{5649207B-3948-4F62-9563-E0BCB0218142}" srcOrd="1" destOrd="0" presId="urn:microsoft.com/office/officeart/2005/8/layout/chevron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9220BAF-7DEA-4F63-8DBD-19D58667A45A}" type="doc">
      <dgm:prSet loTypeId="urn:microsoft.com/office/officeart/2005/8/layout/hList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14A773B0-F74C-435A-AD79-61D2FA68BD53}">
      <dgm:prSet phldrT="[Text]"/>
      <dgm:spPr/>
      <dgm:t>
        <a:bodyPr/>
        <a:lstStyle/>
        <a:p>
          <a:r>
            <a:rPr lang="en-US" dirty="0" smtClean="0"/>
            <a:t>Unit test</a:t>
          </a:r>
          <a:endParaRPr lang="en-US" dirty="0"/>
        </a:p>
      </dgm:t>
    </dgm:pt>
    <dgm:pt modelId="{BBF2F2FB-602B-4716-B99D-EED2AE5CD7A7}" type="parTrans" cxnId="{0961866E-2AEC-4DB4-A17B-262B3DA05E47}">
      <dgm:prSet/>
      <dgm:spPr/>
      <dgm:t>
        <a:bodyPr/>
        <a:lstStyle/>
        <a:p>
          <a:endParaRPr lang="en-US"/>
        </a:p>
      </dgm:t>
    </dgm:pt>
    <dgm:pt modelId="{010AF679-2464-4ADB-9B0E-273A1D9D7107}" type="sibTrans" cxnId="{0961866E-2AEC-4DB4-A17B-262B3DA05E47}">
      <dgm:prSet/>
      <dgm:spPr/>
      <dgm:t>
        <a:bodyPr/>
        <a:lstStyle/>
        <a:p>
          <a:endParaRPr lang="en-US"/>
        </a:p>
      </dgm:t>
    </dgm:pt>
    <dgm:pt modelId="{D8C6C86C-2B13-49CA-AE7C-1014CC31F9D7}">
      <dgm:prSet phldrT="[Text]"/>
      <dgm:spPr/>
      <dgm:t>
        <a:bodyPr/>
        <a:lstStyle/>
        <a:p>
          <a:r>
            <a:rPr lang="en-US" dirty="0" smtClean="0"/>
            <a:t>Verifies that each individual program or object works by itself</a:t>
          </a:r>
          <a:endParaRPr lang="en-US" dirty="0"/>
        </a:p>
      </dgm:t>
    </dgm:pt>
    <dgm:pt modelId="{DDD5B4A7-0245-4AC3-9A9F-AA87D3485B8E}" type="parTrans" cxnId="{D78709A5-3FEA-4412-9002-0B6A54CD3380}">
      <dgm:prSet/>
      <dgm:spPr/>
    </dgm:pt>
    <dgm:pt modelId="{38972917-85E7-4B47-AE89-28486DDDB962}" type="sibTrans" cxnId="{D78709A5-3FEA-4412-9002-0B6A54CD3380}">
      <dgm:prSet/>
      <dgm:spPr/>
    </dgm:pt>
    <dgm:pt modelId="{B606BF8B-8C2D-4438-BA41-F832E371DE73}">
      <dgm:prSet phldrT="[Text]"/>
      <dgm:spPr/>
      <dgm:t>
        <a:bodyPr/>
        <a:lstStyle/>
        <a:p>
          <a:r>
            <a:rPr lang="en-US" dirty="0" smtClean="0"/>
            <a:t>Systems test</a:t>
          </a:r>
          <a:endParaRPr lang="en-US" dirty="0"/>
        </a:p>
      </dgm:t>
    </dgm:pt>
    <dgm:pt modelId="{6A7D6D5E-2CA0-46AC-BCB4-8706113715A8}" type="parTrans" cxnId="{97DB94EA-8299-4A94-9398-315BAE6F34D6}">
      <dgm:prSet/>
      <dgm:spPr/>
    </dgm:pt>
    <dgm:pt modelId="{ADB80E77-503E-4BDA-9860-67104743F23E}" type="sibTrans" cxnId="{97DB94EA-8299-4A94-9398-315BAE6F34D6}">
      <dgm:prSet/>
      <dgm:spPr/>
    </dgm:pt>
    <dgm:pt modelId="{F73EAC31-A4DC-461D-A005-CCEE609CDADB}">
      <dgm:prSet phldrT="[Text]"/>
      <dgm:spPr/>
      <dgm:t>
        <a:bodyPr/>
        <a:lstStyle/>
        <a:p>
          <a:r>
            <a:rPr lang="en-US" dirty="0" smtClean="0"/>
            <a:t>Verifies that all programs in an application work together properly</a:t>
          </a:r>
          <a:endParaRPr lang="en-US" dirty="0"/>
        </a:p>
      </dgm:t>
    </dgm:pt>
    <dgm:pt modelId="{11260330-E269-4404-AE44-383C25BD5063}" type="parTrans" cxnId="{B725F33A-3697-4709-AD7B-26308FD421FC}">
      <dgm:prSet/>
      <dgm:spPr/>
    </dgm:pt>
    <dgm:pt modelId="{53584BE0-2806-44CA-A5E2-F69EB6F70FCD}" type="sibTrans" cxnId="{B725F33A-3697-4709-AD7B-26308FD421FC}">
      <dgm:prSet/>
      <dgm:spPr/>
    </dgm:pt>
    <dgm:pt modelId="{E5C4ED4F-0A7F-4F49-A236-B6C0DC5D98E4}">
      <dgm:prSet phldrT="[Text]"/>
      <dgm:spPr/>
      <dgm:t>
        <a:bodyPr/>
        <a:lstStyle/>
        <a:p>
          <a:r>
            <a:rPr lang="en-US" dirty="0" smtClean="0"/>
            <a:t>Integration test</a:t>
          </a:r>
          <a:endParaRPr lang="en-US" dirty="0"/>
        </a:p>
      </dgm:t>
    </dgm:pt>
    <dgm:pt modelId="{F5799C21-915C-44D0-90A9-E0CA7ECAE92D}" type="parTrans" cxnId="{77B8C8ED-81FF-454D-B4F0-846FB636F41F}">
      <dgm:prSet/>
      <dgm:spPr/>
    </dgm:pt>
    <dgm:pt modelId="{74AD3A77-C394-425C-9CAB-3B98C0E53DA0}" type="sibTrans" cxnId="{77B8C8ED-81FF-454D-B4F0-846FB636F41F}">
      <dgm:prSet/>
      <dgm:spPr/>
    </dgm:pt>
    <dgm:pt modelId="{04C9CB47-0000-4159-8E9E-788E8BBD1E10}">
      <dgm:prSet phldrT="[Text]"/>
      <dgm:spPr/>
      <dgm:t>
        <a:bodyPr/>
        <a:lstStyle/>
        <a:p>
          <a:r>
            <a:rPr lang="en-US" dirty="0" smtClean="0"/>
            <a:t>Verifies that an application works with other applications</a:t>
          </a:r>
          <a:endParaRPr lang="en-US" dirty="0"/>
        </a:p>
      </dgm:t>
    </dgm:pt>
    <dgm:pt modelId="{2C67D324-3E15-48FB-9A78-4F61A3969311}" type="parTrans" cxnId="{F38A1738-EA77-44A4-AC27-4BF85356896F}">
      <dgm:prSet/>
      <dgm:spPr/>
    </dgm:pt>
    <dgm:pt modelId="{28D3EE22-E12B-4C8D-8544-822BE68CC349}" type="sibTrans" cxnId="{F38A1738-EA77-44A4-AC27-4BF85356896F}">
      <dgm:prSet/>
      <dgm:spPr/>
    </dgm:pt>
    <dgm:pt modelId="{820D5BE2-1340-4471-A3F1-237D092F9792}">
      <dgm:prSet phldrT="[Text]"/>
      <dgm:spPr/>
      <dgm:t>
        <a:bodyPr/>
        <a:lstStyle/>
        <a:p>
          <a:r>
            <a:rPr lang="en-US" dirty="0" smtClean="0"/>
            <a:t>Acceptance test</a:t>
          </a:r>
          <a:endParaRPr lang="en-US" dirty="0"/>
        </a:p>
      </dgm:t>
    </dgm:pt>
    <dgm:pt modelId="{6DEB935B-558E-49F1-897E-7AE8FE20E7C5}" type="parTrans" cxnId="{4235FA10-92B2-40DF-B970-6AD3AF557690}">
      <dgm:prSet/>
      <dgm:spPr/>
    </dgm:pt>
    <dgm:pt modelId="{19588F7A-CE0B-4169-84F8-68A9F5C41DDD}" type="sibTrans" cxnId="{4235FA10-92B2-40DF-B970-6AD3AF557690}">
      <dgm:prSet/>
      <dgm:spPr/>
    </dgm:pt>
    <dgm:pt modelId="{126E1475-2654-4DDD-8F2E-6D471B2321DC}">
      <dgm:prSet phldrT="[Text]"/>
      <dgm:spPr/>
      <dgm:t>
        <a:bodyPr/>
        <a:lstStyle/>
        <a:p>
          <a:r>
            <a:rPr lang="en-US" dirty="0" smtClean="0"/>
            <a:t>Checks the new system to ensure that it works with actual data</a:t>
          </a:r>
          <a:endParaRPr lang="en-US" dirty="0"/>
        </a:p>
      </dgm:t>
    </dgm:pt>
    <dgm:pt modelId="{71EEC16F-3AED-409F-B1BC-2BAAD0BBFEA5}" type="parTrans" cxnId="{62C2F49E-60D9-4B39-B55D-AED4752C3B0A}">
      <dgm:prSet/>
      <dgm:spPr/>
    </dgm:pt>
    <dgm:pt modelId="{F31BF87D-090A-449A-A4F9-E9C7AAC49DE5}" type="sibTrans" cxnId="{62C2F49E-60D9-4B39-B55D-AED4752C3B0A}">
      <dgm:prSet/>
      <dgm:spPr/>
    </dgm:pt>
    <dgm:pt modelId="{A58D287F-2FD2-499E-ABCC-D416EE905E9E}" type="pres">
      <dgm:prSet presAssocID="{79220BAF-7DEA-4F63-8DBD-19D58667A4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686A68-B3DD-4F32-8D0E-8E3E961861A5}" type="pres">
      <dgm:prSet presAssocID="{14A773B0-F74C-435A-AD79-61D2FA68BD53}" presName="composite" presStyleCnt="0"/>
      <dgm:spPr/>
    </dgm:pt>
    <dgm:pt modelId="{C90996BF-D18A-4A71-9B74-827C9ECA076C}" type="pres">
      <dgm:prSet presAssocID="{14A773B0-F74C-435A-AD79-61D2FA68BD5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85C69-8430-42E1-A64A-548E008848F3}" type="pres">
      <dgm:prSet presAssocID="{14A773B0-F74C-435A-AD79-61D2FA68BD5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69EE9-E224-4637-92C1-76A0694D368A}" type="pres">
      <dgm:prSet presAssocID="{010AF679-2464-4ADB-9B0E-273A1D9D7107}" presName="space" presStyleCnt="0"/>
      <dgm:spPr/>
    </dgm:pt>
    <dgm:pt modelId="{C065182D-EF61-44D1-A414-C2DBAD1B9234}" type="pres">
      <dgm:prSet presAssocID="{B606BF8B-8C2D-4438-BA41-F832E371DE73}" presName="composite" presStyleCnt="0"/>
      <dgm:spPr/>
    </dgm:pt>
    <dgm:pt modelId="{DD9C9FC5-1A29-4816-AD90-B38466E8FC2E}" type="pres">
      <dgm:prSet presAssocID="{B606BF8B-8C2D-4438-BA41-F832E371DE7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04A70-FB3F-4FAE-881A-EAEE5E8D3D48}" type="pres">
      <dgm:prSet presAssocID="{B606BF8B-8C2D-4438-BA41-F832E371DE7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F4837-E9C0-4741-A98E-DD7C9E671B4B}" type="pres">
      <dgm:prSet presAssocID="{ADB80E77-503E-4BDA-9860-67104743F23E}" presName="space" presStyleCnt="0"/>
      <dgm:spPr/>
    </dgm:pt>
    <dgm:pt modelId="{21DFFA1E-CAB5-4E11-9030-42A6D0FCE700}" type="pres">
      <dgm:prSet presAssocID="{E5C4ED4F-0A7F-4F49-A236-B6C0DC5D98E4}" presName="composite" presStyleCnt="0"/>
      <dgm:spPr/>
    </dgm:pt>
    <dgm:pt modelId="{AA562AE9-E054-4DC7-A396-3B88A055F833}" type="pres">
      <dgm:prSet presAssocID="{E5C4ED4F-0A7F-4F49-A236-B6C0DC5D98E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EF8AC-0ACE-4A6A-9537-9E95E645DED8}" type="pres">
      <dgm:prSet presAssocID="{E5C4ED4F-0A7F-4F49-A236-B6C0DC5D98E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3B8EE-8914-46BD-B32E-02AB05181884}" type="pres">
      <dgm:prSet presAssocID="{74AD3A77-C394-425C-9CAB-3B98C0E53DA0}" presName="space" presStyleCnt="0"/>
      <dgm:spPr/>
    </dgm:pt>
    <dgm:pt modelId="{E38C8ABA-6A5D-4F2A-A644-8F68A73A2A3D}" type="pres">
      <dgm:prSet presAssocID="{820D5BE2-1340-4471-A3F1-237D092F9792}" presName="composite" presStyleCnt="0"/>
      <dgm:spPr/>
    </dgm:pt>
    <dgm:pt modelId="{4CD38DC2-A98A-4BEE-BD4A-500236C87728}" type="pres">
      <dgm:prSet presAssocID="{820D5BE2-1340-4471-A3F1-237D092F979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E3836-87A5-42C9-9441-7A24E04EFE97}" type="pres">
      <dgm:prSet presAssocID="{820D5BE2-1340-4471-A3F1-237D092F979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25F33A-3697-4709-AD7B-26308FD421FC}" srcId="{B606BF8B-8C2D-4438-BA41-F832E371DE73}" destId="{F73EAC31-A4DC-461D-A005-CCEE609CDADB}" srcOrd="0" destOrd="0" parTransId="{11260330-E269-4404-AE44-383C25BD5063}" sibTransId="{53584BE0-2806-44CA-A5E2-F69EB6F70FCD}"/>
    <dgm:cxn modelId="{F23AC1DD-E072-4716-A802-11024A3905CF}" type="presOf" srcId="{B606BF8B-8C2D-4438-BA41-F832E371DE73}" destId="{DD9C9FC5-1A29-4816-AD90-B38466E8FC2E}" srcOrd="0" destOrd="0" presId="urn:microsoft.com/office/officeart/2005/8/layout/hList1"/>
    <dgm:cxn modelId="{4235FA10-92B2-40DF-B970-6AD3AF557690}" srcId="{79220BAF-7DEA-4F63-8DBD-19D58667A45A}" destId="{820D5BE2-1340-4471-A3F1-237D092F9792}" srcOrd="3" destOrd="0" parTransId="{6DEB935B-558E-49F1-897E-7AE8FE20E7C5}" sibTransId="{19588F7A-CE0B-4169-84F8-68A9F5C41DDD}"/>
    <dgm:cxn modelId="{F38A1738-EA77-44A4-AC27-4BF85356896F}" srcId="{E5C4ED4F-0A7F-4F49-A236-B6C0DC5D98E4}" destId="{04C9CB47-0000-4159-8E9E-788E8BBD1E10}" srcOrd="0" destOrd="0" parTransId="{2C67D324-3E15-48FB-9A78-4F61A3969311}" sibTransId="{28D3EE22-E12B-4C8D-8544-822BE68CC349}"/>
    <dgm:cxn modelId="{F43BE9DF-16F2-4E30-B350-C0DE47085A65}" type="presOf" srcId="{F73EAC31-A4DC-461D-A005-CCEE609CDADB}" destId="{07E04A70-FB3F-4FAE-881A-EAEE5E8D3D48}" srcOrd="0" destOrd="0" presId="urn:microsoft.com/office/officeart/2005/8/layout/hList1"/>
    <dgm:cxn modelId="{D78709A5-3FEA-4412-9002-0B6A54CD3380}" srcId="{14A773B0-F74C-435A-AD79-61D2FA68BD53}" destId="{D8C6C86C-2B13-49CA-AE7C-1014CC31F9D7}" srcOrd="0" destOrd="0" parTransId="{DDD5B4A7-0245-4AC3-9A9F-AA87D3485B8E}" sibTransId="{38972917-85E7-4B47-AE89-28486DDDB962}"/>
    <dgm:cxn modelId="{45E0AAC0-F3F7-4D6F-B396-628DBF888707}" type="presOf" srcId="{126E1475-2654-4DDD-8F2E-6D471B2321DC}" destId="{DBEE3836-87A5-42C9-9441-7A24E04EFE97}" srcOrd="0" destOrd="0" presId="urn:microsoft.com/office/officeart/2005/8/layout/hList1"/>
    <dgm:cxn modelId="{B9D4923F-121B-417A-83AA-FEED081EB971}" type="presOf" srcId="{820D5BE2-1340-4471-A3F1-237D092F9792}" destId="{4CD38DC2-A98A-4BEE-BD4A-500236C87728}" srcOrd="0" destOrd="0" presId="urn:microsoft.com/office/officeart/2005/8/layout/hList1"/>
    <dgm:cxn modelId="{8130E48C-17B7-408B-9E6E-C133EF8AC922}" type="presOf" srcId="{14A773B0-F74C-435A-AD79-61D2FA68BD53}" destId="{C90996BF-D18A-4A71-9B74-827C9ECA076C}" srcOrd="0" destOrd="0" presId="urn:microsoft.com/office/officeart/2005/8/layout/hList1"/>
    <dgm:cxn modelId="{0961866E-2AEC-4DB4-A17B-262B3DA05E47}" srcId="{79220BAF-7DEA-4F63-8DBD-19D58667A45A}" destId="{14A773B0-F74C-435A-AD79-61D2FA68BD53}" srcOrd="0" destOrd="0" parTransId="{BBF2F2FB-602B-4716-B99D-EED2AE5CD7A7}" sibTransId="{010AF679-2464-4ADB-9B0E-273A1D9D7107}"/>
    <dgm:cxn modelId="{9A7CC181-7114-40B9-9BE5-7835765422E1}" type="presOf" srcId="{79220BAF-7DEA-4F63-8DBD-19D58667A45A}" destId="{A58D287F-2FD2-499E-ABCC-D416EE905E9E}" srcOrd="0" destOrd="0" presId="urn:microsoft.com/office/officeart/2005/8/layout/hList1"/>
    <dgm:cxn modelId="{1AC33EF1-FF87-4937-A09F-3644C1FF6D5A}" type="presOf" srcId="{D8C6C86C-2B13-49CA-AE7C-1014CC31F9D7}" destId="{35C85C69-8430-42E1-A64A-548E008848F3}" srcOrd="0" destOrd="0" presId="urn:microsoft.com/office/officeart/2005/8/layout/hList1"/>
    <dgm:cxn modelId="{62C2F49E-60D9-4B39-B55D-AED4752C3B0A}" srcId="{820D5BE2-1340-4471-A3F1-237D092F9792}" destId="{126E1475-2654-4DDD-8F2E-6D471B2321DC}" srcOrd="0" destOrd="0" parTransId="{71EEC16F-3AED-409F-B1BC-2BAAD0BBFEA5}" sibTransId="{F31BF87D-090A-449A-A4F9-E9C7AAC49DE5}"/>
    <dgm:cxn modelId="{77B8C8ED-81FF-454D-B4F0-846FB636F41F}" srcId="{79220BAF-7DEA-4F63-8DBD-19D58667A45A}" destId="{E5C4ED4F-0A7F-4F49-A236-B6C0DC5D98E4}" srcOrd="2" destOrd="0" parTransId="{F5799C21-915C-44D0-90A9-E0CA7ECAE92D}" sibTransId="{74AD3A77-C394-425C-9CAB-3B98C0E53DA0}"/>
    <dgm:cxn modelId="{727A1A8C-E92F-4AFF-BCDF-3EE60B72277F}" type="presOf" srcId="{04C9CB47-0000-4159-8E9E-788E8BBD1E10}" destId="{2FEEF8AC-0ACE-4A6A-9537-9E95E645DED8}" srcOrd="0" destOrd="0" presId="urn:microsoft.com/office/officeart/2005/8/layout/hList1"/>
    <dgm:cxn modelId="{699B0703-2F66-4F02-8451-336CC6A31B89}" type="presOf" srcId="{E5C4ED4F-0A7F-4F49-A236-B6C0DC5D98E4}" destId="{AA562AE9-E054-4DC7-A396-3B88A055F833}" srcOrd="0" destOrd="0" presId="urn:microsoft.com/office/officeart/2005/8/layout/hList1"/>
    <dgm:cxn modelId="{97DB94EA-8299-4A94-9398-315BAE6F34D6}" srcId="{79220BAF-7DEA-4F63-8DBD-19D58667A45A}" destId="{B606BF8B-8C2D-4438-BA41-F832E371DE73}" srcOrd="1" destOrd="0" parTransId="{6A7D6D5E-2CA0-46AC-BCB4-8706113715A8}" sibTransId="{ADB80E77-503E-4BDA-9860-67104743F23E}"/>
    <dgm:cxn modelId="{55467B0A-DAFB-4B28-B54B-4E3A3B759B06}" type="presParOf" srcId="{A58D287F-2FD2-499E-ABCC-D416EE905E9E}" destId="{35686A68-B3DD-4F32-8D0E-8E3E961861A5}" srcOrd="0" destOrd="0" presId="urn:microsoft.com/office/officeart/2005/8/layout/hList1"/>
    <dgm:cxn modelId="{6DEA5645-9A64-4A15-9CB6-26C9B8B9CEF0}" type="presParOf" srcId="{35686A68-B3DD-4F32-8D0E-8E3E961861A5}" destId="{C90996BF-D18A-4A71-9B74-827C9ECA076C}" srcOrd="0" destOrd="0" presId="urn:microsoft.com/office/officeart/2005/8/layout/hList1"/>
    <dgm:cxn modelId="{B15D76A2-080A-45D0-B12C-F56E0160BD14}" type="presParOf" srcId="{35686A68-B3DD-4F32-8D0E-8E3E961861A5}" destId="{35C85C69-8430-42E1-A64A-548E008848F3}" srcOrd="1" destOrd="0" presId="urn:microsoft.com/office/officeart/2005/8/layout/hList1"/>
    <dgm:cxn modelId="{4D28134D-B68E-4189-AC44-F900E476B844}" type="presParOf" srcId="{A58D287F-2FD2-499E-ABCC-D416EE905E9E}" destId="{DBE69EE9-E224-4637-92C1-76A0694D368A}" srcOrd="1" destOrd="0" presId="urn:microsoft.com/office/officeart/2005/8/layout/hList1"/>
    <dgm:cxn modelId="{3C342367-69C7-494D-A430-C1B0DC449621}" type="presParOf" srcId="{A58D287F-2FD2-499E-ABCC-D416EE905E9E}" destId="{C065182D-EF61-44D1-A414-C2DBAD1B9234}" srcOrd="2" destOrd="0" presId="urn:microsoft.com/office/officeart/2005/8/layout/hList1"/>
    <dgm:cxn modelId="{59361F20-4C04-461F-91D6-4BB12D03484A}" type="presParOf" srcId="{C065182D-EF61-44D1-A414-C2DBAD1B9234}" destId="{DD9C9FC5-1A29-4816-AD90-B38466E8FC2E}" srcOrd="0" destOrd="0" presId="urn:microsoft.com/office/officeart/2005/8/layout/hList1"/>
    <dgm:cxn modelId="{3C4703C1-FD33-40F2-A6BA-518AEF72CE00}" type="presParOf" srcId="{C065182D-EF61-44D1-A414-C2DBAD1B9234}" destId="{07E04A70-FB3F-4FAE-881A-EAEE5E8D3D48}" srcOrd="1" destOrd="0" presId="urn:microsoft.com/office/officeart/2005/8/layout/hList1"/>
    <dgm:cxn modelId="{5E4D41CE-3279-4F4C-A229-34CECD07F738}" type="presParOf" srcId="{A58D287F-2FD2-499E-ABCC-D416EE905E9E}" destId="{085F4837-E9C0-4741-A98E-DD7C9E671B4B}" srcOrd="3" destOrd="0" presId="urn:microsoft.com/office/officeart/2005/8/layout/hList1"/>
    <dgm:cxn modelId="{E9E308F2-95A3-4CCA-8D79-77AE3F40842D}" type="presParOf" srcId="{A58D287F-2FD2-499E-ABCC-D416EE905E9E}" destId="{21DFFA1E-CAB5-4E11-9030-42A6D0FCE700}" srcOrd="4" destOrd="0" presId="urn:microsoft.com/office/officeart/2005/8/layout/hList1"/>
    <dgm:cxn modelId="{13F3F562-D691-4B15-8B66-DCBE11ED5A25}" type="presParOf" srcId="{21DFFA1E-CAB5-4E11-9030-42A6D0FCE700}" destId="{AA562AE9-E054-4DC7-A396-3B88A055F833}" srcOrd="0" destOrd="0" presId="urn:microsoft.com/office/officeart/2005/8/layout/hList1"/>
    <dgm:cxn modelId="{B920AD5C-BB53-4BB2-86AB-5FF4AA96C406}" type="presParOf" srcId="{21DFFA1E-CAB5-4E11-9030-42A6D0FCE700}" destId="{2FEEF8AC-0ACE-4A6A-9537-9E95E645DED8}" srcOrd="1" destOrd="0" presId="urn:microsoft.com/office/officeart/2005/8/layout/hList1"/>
    <dgm:cxn modelId="{A9005A2E-735C-4FDC-BD2A-134AE5BEA3CD}" type="presParOf" srcId="{A58D287F-2FD2-499E-ABCC-D416EE905E9E}" destId="{79C3B8EE-8914-46BD-B32E-02AB05181884}" srcOrd="5" destOrd="0" presId="urn:microsoft.com/office/officeart/2005/8/layout/hList1"/>
    <dgm:cxn modelId="{00E99B84-6F59-4E18-86AB-2EB6385443DB}" type="presParOf" srcId="{A58D287F-2FD2-499E-ABCC-D416EE905E9E}" destId="{E38C8ABA-6A5D-4F2A-A644-8F68A73A2A3D}" srcOrd="6" destOrd="0" presId="urn:microsoft.com/office/officeart/2005/8/layout/hList1"/>
    <dgm:cxn modelId="{C0CC6D39-B888-4EB0-9448-BF09CACF65A7}" type="presParOf" srcId="{E38C8ABA-6A5D-4F2A-A644-8F68A73A2A3D}" destId="{4CD38DC2-A98A-4BEE-BD4A-500236C87728}" srcOrd="0" destOrd="0" presId="urn:microsoft.com/office/officeart/2005/8/layout/hList1"/>
    <dgm:cxn modelId="{ADF155FC-CA9F-45A2-A61B-B3DB255161AF}" type="presParOf" srcId="{E38C8ABA-6A5D-4F2A-A644-8F68A73A2A3D}" destId="{DBEE3836-87A5-42C9-9441-7A24E04EFE97}" srcOrd="1" destOrd="0" presId="urn:microsoft.com/office/officeart/2005/8/layout/hList1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9874B5A-6BCE-4FA9-838D-93D77E389D26}" type="doc">
      <dgm:prSet loTypeId="urn:microsoft.com/office/officeart/2005/8/layout/process1" loCatId="process" qsTypeId="urn:microsoft.com/office/officeart/2005/8/quickstyle/3d1" qsCatId="3D" csTypeId="urn:microsoft.com/office/officeart/2005/8/colors/accent3_2" csCatId="accent3" phldr="1"/>
      <dgm:spPr/>
    </dgm:pt>
    <dgm:pt modelId="{179FF9E4-DE8F-4793-B07B-7C350518B328}">
      <dgm:prSet phldrT="[Text]"/>
      <dgm:spPr/>
      <dgm:t>
        <a:bodyPr/>
        <a:lstStyle/>
        <a:p>
          <a:r>
            <a:rPr lang="en-US" dirty="0" smtClean="0"/>
            <a:t>Perform maintenance activities</a:t>
          </a:r>
          <a:endParaRPr lang="en-US" dirty="0"/>
        </a:p>
      </dgm:t>
    </dgm:pt>
    <dgm:pt modelId="{1350EF86-49DB-4EE8-9432-DCF5CF1AA823}" type="parTrans" cxnId="{B5CC86AC-72F2-4BF6-B203-00AC5C80AE20}">
      <dgm:prSet/>
      <dgm:spPr/>
      <dgm:t>
        <a:bodyPr/>
        <a:lstStyle/>
        <a:p>
          <a:endParaRPr lang="en-US"/>
        </a:p>
      </dgm:t>
    </dgm:pt>
    <dgm:pt modelId="{4B7AE0D1-2235-45F9-8ECE-81E5B4405197}" type="sibTrans" cxnId="{B5CC86AC-72F2-4BF6-B203-00AC5C80AE20}">
      <dgm:prSet/>
      <dgm:spPr/>
      <dgm:t>
        <a:bodyPr/>
        <a:lstStyle/>
        <a:p>
          <a:endParaRPr lang="en-US"/>
        </a:p>
      </dgm:t>
    </dgm:pt>
    <dgm:pt modelId="{317B75D9-BE73-4CA5-ACC5-01E83936692F}">
      <dgm:prSet phldrT="[Text]"/>
      <dgm:spPr/>
      <dgm:t>
        <a:bodyPr/>
        <a:lstStyle/>
        <a:p>
          <a:r>
            <a:rPr lang="en-US" dirty="0" smtClean="0"/>
            <a:t>Monitor system performance</a:t>
          </a:r>
          <a:endParaRPr lang="en-US" dirty="0"/>
        </a:p>
      </dgm:t>
    </dgm:pt>
    <dgm:pt modelId="{5BC61CE9-A8AD-4571-9B7B-0124E1912D73}" type="parTrans" cxnId="{3FCE0A6E-D9BC-4B2B-9EB2-D63948742999}">
      <dgm:prSet/>
      <dgm:spPr/>
      <dgm:t>
        <a:bodyPr/>
        <a:lstStyle/>
        <a:p>
          <a:endParaRPr lang="en-US"/>
        </a:p>
      </dgm:t>
    </dgm:pt>
    <dgm:pt modelId="{A3394967-FED7-413E-AD3C-B3E13CC05015}" type="sibTrans" cxnId="{3FCE0A6E-D9BC-4B2B-9EB2-D63948742999}">
      <dgm:prSet/>
      <dgm:spPr/>
      <dgm:t>
        <a:bodyPr/>
        <a:lstStyle/>
        <a:p>
          <a:endParaRPr lang="en-US"/>
        </a:p>
      </dgm:t>
    </dgm:pt>
    <dgm:pt modelId="{CB2BA4A0-7739-4497-86BB-3E58EC704A12}">
      <dgm:prSet phldrT="[Text]"/>
      <dgm:spPr/>
      <dgm:t>
        <a:bodyPr/>
        <a:lstStyle/>
        <a:p>
          <a:r>
            <a:rPr lang="en-US" dirty="0" smtClean="0"/>
            <a:t>Assess system security</a:t>
          </a:r>
          <a:endParaRPr lang="en-US" dirty="0"/>
        </a:p>
      </dgm:t>
    </dgm:pt>
    <dgm:pt modelId="{38A00718-04F7-4E54-B931-ECEEB82ADFFE}" type="parTrans" cxnId="{CF1C9E79-A9C3-471F-9BE5-69F9E9950FA3}">
      <dgm:prSet/>
      <dgm:spPr/>
      <dgm:t>
        <a:bodyPr/>
        <a:lstStyle/>
        <a:p>
          <a:endParaRPr lang="en-US"/>
        </a:p>
      </dgm:t>
    </dgm:pt>
    <dgm:pt modelId="{03620C36-FAC3-4E02-B476-4AF9811E0627}" type="sibTrans" cxnId="{CF1C9E79-A9C3-471F-9BE5-69F9E9950FA3}">
      <dgm:prSet/>
      <dgm:spPr/>
      <dgm:t>
        <a:bodyPr/>
        <a:lstStyle/>
        <a:p>
          <a:endParaRPr lang="en-US"/>
        </a:p>
      </dgm:t>
    </dgm:pt>
    <dgm:pt modelId="{A7EE6F5C-D7A4-452E-A47C-64FF9E7931C1}" type="pres">
      <dgm:prSet presAssocID="{49874B5A-6BCE-4FA9-838D-93D77E389D26}" presName="Name0" presStyleCnt="0">
        <dgm:presLayoutVars>
          <dgm:dir/>
          <dgm:resizeHandles val="exact"/>
        </dgm:presLayoutVars>
      </dgm:prSet>
      <dgm:spPr/>
    </dgm:pt>
    <dgm:pt modelId="{D3C8B3B3-497F-4786-AD84-DB1D1120DCD4}" type="pres">
      <dgm:prSet presAssocID="{179FF9E4-DE8F-4793-B07B-7C350518B3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80D72-9D86-44DA-9C0A-25FAF2A38835}" type="pres">
      <dgm:prSet presAssocID="{4B7AE0D1-2235-45F9-8ECE-81E5B440519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3AE5706-7EFD-47D7-BEC6-EF22C5F742F7}" type="pres">
      <dgm:prSet presAssocID="{4B7AE0D1-2235-45F9-8ECE-81E5B440519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385F7D6-73A7-40BE-B6AB-B892CF311F69}" type="pres">
      <dgm:prSet presAssocID="{317B75D9-BE73-4CA5-ACC5-01E83936692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46E8F-3078-48A7-8A9E-D3FAC16B42BC}" type="pres">
      <dgm:prSet presAssocID="{A3394967-FED7-413E-AD3C-B3E13CC0501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9B801AC-E67C-451A-9236-4BCA8766937E}" type="pres">
      <dgm:prSet presAssocID="{A3394967-FED7-413E-AD3C-B3E13CC0501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4AFB974-A04F-43A6-9749-F6B40FC7409B}" type="pres">
      <dgm:prSet presAssocID="{CB2BA4A0-7739-4497-86BB-3E58EC704A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CC86AC-72F2-4BF6-B203-00AC5C80AE20}" srcId="{49874B5A-6BCE-4FA9-838D-93D77E389D26}" destId="{179FF9E4-DE8F-4793-B07B-7C350518B328}" srcOrd="0" destOrd="0" parTransId="{1350EF86-49DB-4EE8-9432-DCF5CF1AA823}" sibTransId="{4B7AE0D1-2235-45F9-8ECE-81E5B4405197}"/>
    <dgm:cxn modelId="{1D3AAA0A-3A31-44FA-A24E-D2ABA6903507}" type="presOf" srcId="{4B7AE0D1-2235-45F9-8ECE-81E5B4405197}" destId="{1C980D72-9D86-44DA-9C0A-25FAF2A38835}" srcOrd="0" destOrd="0" presId="urn:microsoft.com/office/officeart/2005/8/layout/process1"/>
    <dgm:cxn modelId="{E70CC050-4F43-4388-9B6A-92AC74471D57}" type="presOf" srcId="{49874B5A-6BCE-4FA9-838D-93D77E389D26}" destId="{A7EE6F5C-D7A4-452E-A47C-64FF9E7931C1}" srcOrd="0" destOrd="0" presId="urn:microsoft.com/office/officeart/2005/8/layout/process1"/>
    <dgm:cxn modelId="{B3F36C60-4786-4C33-AF8D-8ABD6FC6C33A}" type="presOf" srcId="{CB2BA4A0-7739-4497-86BB-3E58EC704A12}" destId="{E4AFB974-A04F-43A6-9749-F6B40FC7409B}" srcOrd="0" destOrd="0" presId="urn:microsoft.com/office/officeart/2005/8/layout/process1"/>
    <dgm:cxn modelId="{7A2A0F14-A876-4689-8D51-8609A30025D0}" type="presOf" srcId="{A3394967-FED7-413E-AD3C-B3E13CC05015}" destId="{36146E8F-3078-48A7-8A9E-D3FAC16B42BC}" srcOrd="0" destOrd="0" presId="urn:microsoft.com/office/officeart/2005/8/layout/process1"/>
    <dgm:cxn modelId="{EEFC3903-C2CE-4FEB-9F5A-9ED4A95205B3}" type="presOf" srcId="{4B7AE0D1-2235-45F9-8ECE-81E5B4405197}" destId="{E3AE5706-7EFD-47D7-BEC6-EF22C5F742F7}" srcOrd="1" destOrd="0" presId="urn:microsoft.com/office/officeart/2005/8/layout/process1"/>
    <dgm:cxn modelId="{660F3C61-C361-4C23-9993-8E13BD49B391}" type="presOf" srcId="{A3394967-FED7-413E-AD3C-B3E13CC05015}" destId="{99B801AC-E67C-451A-9236-4BCA8766937E}" srcOrd="1" destOrd="0" presId="urn:microsoft.com/office/officeart/2005/8/layout/process1"/>
    <dgm:cxn modelId="{3FCE0A6E-D9BC-4B2B-9EB2-D63948742999}" srcId="{49874B5A-6BCE-4FA9-838D-93D77E389D26}" destId="{317B75D9-BE73-4CA5-ACC5-01E83936692F}" srcOrd="1" destOrd="0" parTransId="{5BC61CE9-A8AD-4571-9B7B-0124E1912D73}" sibTransId="{A3394967-FED7-413E-AD3C-B3E13CC05015}"/>
    <dgm:cxn modelId="{3D2FA154-04CC-4219-9012-DF0F60EED6E6}" type="presOf" srcId="{179FF9E4-DE8F-4793-B07B-7C350518B328}" destId="{D3C8B3B3-497F-4786-AD84-DB1D1120DCD4}" srcOrd="0" destOrd="0" presId="urn:microsoft.com/office/officeart/2005/8/layout/process1"/>
    <dgm:cxn modelId="{BBB8A204-2273-4298-8EB6-E3445D50132B}" type="presOf" srcId="{317B75D9-BE73-4CA5-ACC5-01E83936692F}" destId="{C385F7D6-73A7-40BE-B6AB-B892CF311F69}" srcOrd="0" destOrd="0" presId="urn:microsoft.com/office/officeart/2005/8/layout/process1"/>
    <dgm:cxn modelId="{CF1C9E79-A9C3-471F-9BE5-69F9E9950FA3}" srcId="{49874B5A-6BCE-4FA9-838D-93D77E389D26}" destId="{CB2BA4A0-7739-4497-86BB-3E58EC704A12}" srcOrd="2" destOrd="0" parTransId="{38A00718-04F7-4E54-B931-ECEEB82ADFFE}" sibTransId="{03620C36-FAC3-4E02-B476-4AF9811E0627}"/>
    <dgm:cxn modelId="{1A6532B8-2A0F-4137-86CD-84B8211A13F2}" type="presParOf" srcId="{A7EE6F5C-D7A4-452E-A47C-64FF9E7931C1}" destId="{D3C8B3B3-497F-4786-AD84-DB1D1120DCD4}" srcOrd="0" destOrd="0" presId="urn:microsoft.com/office/officeart/2005/8/layout/process1"/>
    <dgm:cxn modelId="{5C7C4B1A-F085-4204-A8A8-780AC0AE832E}" type="presParOf" srcId="{A7EE6F5C-D7A4-452E-A47C-64FF9E7931C1}" destId="{1C980D72-9D86-44DA-9C0A-25FAF2A38835}" srcOrd="1" destOrd="0" presId="urn:microsoft.com/office/officeart/2005/8/layout/process1"/>
    <dgm:cxn modelId="{4D089FF4-53FE-4034-97A8-5B30B2085FCE}" type="presParOf" srcId="{1C980D72-9D86-44DA-9C0A-25FAF2A38835}" destId="{E3AE5706-7EFD-47D7-BEC6-EF22C5F742F7}" srcOrd="0" destOrd="0" presId="urn:microsoft.com/office/officeart/2005/8/layout/process1"/>
    <dgm:cxn modelId="{CEB44C3E-2456-408D-8BB6-318329E4BDF6}" type="presParOf" srcId="{A7EE6F5C-D7A4-452E-A47C-64FF9E7931C1}" destId="{C385F7D6-73A7-40BE-B6AB-B892CF311F69}" srcOrd="2" destOrd="0" presId="urn:microsoft.com/office/officeart/2005/8/layout/process1"/>
    <dgm:cxn modelId="{0AB8C01C-6B28-451C-93BA-486455D05654}" type="presParOf" srcId="{A7EE6F5C-D7A4-452E-A47C-64FF9E7931C1}" destId="{36146E8F-3078-48A7-8A9E-D3FAC16B42BC}" srcOrd="3" destOrd="0" presId="urn:microsoft.com/office/officeart/2005/8/layout/process1"/>
    <dgm:cxn modelId="{F991A23B-0E34-424E-99C5-677E539CF2D1}" type="presParOf" srcId="{36146E8F-3078-48A7-8A9E-D3FAC16B42BC}" destId="{99B801AC-E67C-451A-9236-4BCA8766937E}" srcOrd="0" destOrd="0" presId="urn:microsoft.com/office/officeart/2005/8/layout/process1"/>
    <dgm:cxn modelId="{409B36E9-4A63-4BB1-ACA1-86AD88DF3BC0}" type="presParOf" srcId="{A7EE6F5C-D7A4-452E-A47C-64FF9E7931C1}" destId="{E4AFB974-A04F-43A6-9749-F6B40FC7409B}" srcOrd="4" destOrd="0" presId="urn:microsoft.com/office/officeart/2005/8/layout/process1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02C28C7-C375-4470-90B1-86344C4A347C}" type="doc">
      <dgm:prSet loTypeId="urn:microsoft.com/office/officeart/2005/8/layout/hList6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8001ADA-7344-40B8-90FB-F9A3F9AB5A3B}">
      <dgm:prSet phldrT="[Text]"/>
      <dgm:spPr/>
      <dgm:t>
        <a:bodyPr/>
        <a:lstStyle/>
        <a:p>
          <a:r>
            <a:rPr lang="en-US" dirty="0" smtClean="0"/>
            <a:t>Identify all information assets of an organization</a:t>
          </a:r>
          <a:endParaRPr lang="en-US" dirty="0"/>
        </a:p>
      </dgm:t>
    </dgm:pt>
    <dgm:pt modelId="{9E45BBD8-D60E-4FA3-A6BA-42EC763ABB3B}" type="parTrans" cxnId="{43B68DE2-E058-4209-9938-539480C07BC7}">
      <dgm:prSet/>
      <dgm:spPr/>
      <dgm:t>
        <a:bodyPr/>
        <a:lstStyle/>
        <a:p>
          <a:endParaRPr lang="en-US"/>
        </a:p>
      </dgm:t>
    </dgm:pt>
    <dgm:pt modelId="{6EE8554A-8FF6-4FAB-ADE5-B0ACA36EA83E}" type="sibTrans" cxnId="{43B68DE2-E058-4209-9938-539480C07BC7}">
      <dgm:prSet/>
      <dgm:spPr/>
      <dgm:t>
        <a:bodyPr/>
        <a:lstStyle/>
        <a:p>
          <a:endParaRPr lang="en-US"/>
        </a:p>
      </dgm:t>
    </dgm:pt>
    <dgm:pt modelId="{47D1449D-0277-4962-95AE-9F0581978FC5}">
      <dgm:prSet phldrT="[Text]"/>
      <dgm:spPr/>
      <dgm:t>
        <a:bodyPr/>
        <a:lstStyle/>
        <a:p>
          <a:r>
            <a:rPr lang="en-US" dirty="0" smtClean="0"/>
            <a:t>Identify all security risks that may cause an information asset loss</a:t>
          </a:r>
          <a:endParaRPr lang="en-US" dirty="0"/>
        </a:p>
      </dgm:t>
    </dgm:pt>
    <dgm:pt modelId="{59BC3EF1-86C7-47DA-872A-EDF4DCA15148}" type="parTrans" cxnId="{6511A705-C6AA-42A2-A996-8AA71D5F9328}">
      <dgm:prSet/>
      <dgm:spPr/>
      <dgm:t>
        <a:bodyPr/>
        <a:lstStyle/>
        <a:p>
          <a:endParaRPr lang="en-US"/>
        </a:p>
      </dgm:t>
    </dgm:pt>
    <dgm:pt modelId="{7C983775-629D-48C1-985F-C6FA60574E11}" type="sibTrans" cxnId="{6511A705-C6AA-42A2-A996-8AA71D5F9328}">
      <dgm:prSet/>
      <dgm:spPr/>
      <dgm:t>
        <a:bodyPr/>
        <a:lstStyle/>
        <a:p>
          <a:endParaRPr lang="en-US"/>
        </a:p>
      </dgm:t>
    </dgm:pt>
    <dgm:pt modelId="{D877806D-1D2A-4C90-B1F6-029E9A80A743}">
      <dgm:prSet phldrT="[Text]"/>
      <dgm:spPr/>
      <dgm:t>
        <a:bodyPr/>
        <a:lstStyle/>
        <a:p>
          <a:r>
            <a:rPr lang="en-US" dirty="0" smtClean="0"/>
            <a:t>For each risk, identify the safeguards that exist to detect, prevent, and recover from a loss</a:t>
          </a:r>
          <a:endParaRPr lang="en-US" dirty="0"/>
        </a:p>
      </dgm:t>
    </dgm:pt>
    <dgm:pt modelId="{B25671D6-4DA1-41FD-ADD9-0A23C35DC15B}" type="parTrans" cxnId="{2603ACA1-9F9E-4FCD-AC91-26FAFA29608A}">
      <dgm:prSet/>
      <dgm:spPr/>
      <dgm:t>
        <a:bodyPr/>
        <a:lstStyle/>
        <a:p>
          <a:endParaRPr lang="en-US"/>
        </a:p>
      </dgm:t>
    </dgm:pt>
    <dgm:pt modelId="{70A9378A-16CC-44CA-A8BE-1F397FA2FA6F}" type="sibTrans" cxnId="{2603ACA1-9F9E-4FCD-AC91-26FAFA29608A}">
      <dgm:prSet/>
      <dgm:spPr/>
      <dgm:t>
        <a:bodyPr/>
        <a:lstStyle/>
        <a:p>
          <a:endParaRPr lang="en-US"/>
        </a:p>
      </dgm:t>
    </dgm:pt>
    <dgm:pt modelId="{0C1F2E04-9DEC-453B-9EAC-A2BF3344EB98}" type="pres">
      <dgm:prSet presAssocID="{902C28C7-C375-4470-90B1-86344C4A34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CBCBEA-9D09-4E65-BEB1-DE9180802044}" type="pres">
      <dgm:prSet presAssocID="{F8001ADA-7344-40B8-90FB-F9A3F9AB5A3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7A0C5-B71F-4ECA-9F61-B2ED46E06CE4}" type="pres">
      <dgm:prSet presAssocID="{6EE8554A-8FF6-4FAB-ADE5-B0ACA36EA83E}" presName="sibTrans" presStyleCnt="0"/>
      <dgm:spPr/>
    </dgm:pt>
    <dgm:pt modelId="{8CFF9C6F-FC9D-4B42-8154-CA357FCA4225}" type="pres">
      <dgm:prSet presAssocID="{47D1449D-0277-4962-95AE-9F0581978FC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CB7B1-C05C-4BF1-914D-968E8E450BD4}" type="pres">
      <dgm:prSet presAssocID="{7C983775-629D-48C1-985F-C6FA60574E11}" presName="sibTrans" presStyleCnt="0"/>
      <dgm:spPr/>
    </dgm:pt>
    <dgm:pt modelId="{93AFA408-C2A2-4078-A961-6E670AAD0F8D}" type="pres">
      <dgm:prSet presAssocID="{D877806D-1D2A-4C90-B1F6-029E9A80A74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DB8AAC-6A39-45A8-AC2D-AAACF527EACF}" type="presOf" srcId="{902C28C7-C375-4470-90B1-86344C4A347C}" destId="{0C1F2E04-9DEC-453B-9EAC-A2BF3344EB98}" srcOrd="0" destOrd="0" presId="urn:microsoft.com/office/officeart/2005/8/layout/hList6"/>
    <dgm:cxn modelId="{43B68DE2-E058-4209-9938-539480C07BC7}" srcId="{902C28C7-C375-4470-90B1-86344C4A347C}" destId="{F8001ADA-7344-40B8-90FB-F9A3F9AB5A3B}" srcOrd="0" destOrd="0" parTransId="{9E45BBD8-D60E-4FA3-A6BA-42EC763ABB3B}" sibTransId="{6EE8554A-8FF6-4FAB-ADE5-B0ACA36EA83E}"/>
    <dgm:cxn modelId="{6511A705-C6AA-42A2-A996-8AA71D5F9328}" srcId="{902C28C7-C375-4470-90B1-86344C4A347C}" destId="{47D1449D-0277-4962-95AE-9F0581978FC5}" srcOrd="1" destOrd="0" parTransId="{59BC3EF1-86C7-47DA-872A-EDF4DCA15148}" sibTransId="{7C983775-629D-48C1-985F-C6FA60574E11}"/>
    <dgm:cxn modelId="{2603ACA1-9F9E-4FCD-AC91-26FAFA29608A}" srcId="{902C28C7-C375-4470-90B1-86344C4A347C}" destId="{D877806D-1D2A-4C90-B1F6-029E9A80A743}" srcOrd="2" destOrd="0" parTransId="{B25671D6-4DA1-41FD-ADD9-0A23C35DC15B}" sibTransId="{70A9378A-16CC-44CA-A8BE-1F397FA2FA6F}"/>
    <dgm:cxn modelId="{8005648C-AD4E-4676-9906-35DAB1A9EA09}" type="presOf" srcId="{47D1449D-0277-4962-95AE-9F0581978FC5}" destId="{8CFF9C6F-FC9D-4B42-8154-CA357FCA4225}" srcOrd="0" destOrd="0" presId="urn:microsoft.com/office/officeart/2005/8/layout/hList6"/>
    <dgm:cxn modelId="{43A2E0D7-BD1A-49F0-9B60-DA839917D87C}" type="presOf" srcId="{F8001ADA-7344-40B8-90FB-F9A3F9AB5A3B}" destId="{75CBCBEA-9D09-4E65-BEB1-DE9180802044}" srcOrd="0" destOrd="0" presId="urn:microsoft.com/office/officeart/2005/8/layout/hList6"/>
    <dgm:cxn modelId="{BD2BE351-12AA-4B69-92A5-368CE3AC1961}" type="presOf" srcId="{D877806D-1D2A-4C90-B1F6-029E9A80A743}" destId="{93AFA408-C2A2-4078-A961-6E670AAD0F8D}" srcOrd="0" destOrd="0" presId="urn:microsoft.com/office/officeart/2005/8/layout/hList6"/>
    <dgm:cxn modelId="{2F3C9C48-984C-4EAC-A775-D3F9218F027F}" type="presParOf" srcId="{0C1F2E04-9DEC-453B-9EAC-A2BF3344EB98}" destId="{75CBCBEA-9D09-4E65-BEB1-DE9180802044}" srcOrd="0" destOrd="0" presId="urn:microsoft.com/office/officeart/2005/8/layout/hList6"/>
    <dgm:cxn modelId="{B988972D-A3B6-4515-8C89-0F0CB4555371}" type="presParOf" srcId="{0C1F2E04-9DEC-453B-9EAC-A2BF3344EB98}" destId="{D3D7A0C5-B71F-4ECA-9F61-B2ED46E06CE4}" srcOrd="1" destOrd="0" presId="urn:microsoft.com/office/officeart/2005/8/layout/hList6"/>
    <dgm:cxn modelId="{59FD438A-C01D-4A78-B7CF-619297515600}" type="presParOf" srcId="{0C1F2E04-9DEC-453B-9EAC-A2BF3344EB98}" destId="{8CFF9C6F-FC9D-4B42-8154-CA357FCA4225}" srcOrd="2" destOrd="0" presId="urn:microsoft.com/office/officeart/2005/8/layout/hList6"/>
    <dgm:cxn modelId="{B0A97447-E33F-4A2E-B6DE-9C3145E98A0B}" type="presParOf" srcId="{0C1F2E04-9DEC-453B-9EAC-A2BF3344EB98}" destId="{317CB7B1-C05C-4BF1-914D-968E8E450BD4}" srcOrd="3" destOrd="0" presId="urn:microsoft.com/office/officeart/2005/8/layout/hList6"/>
    <dgm:cxn modelId="{FAF7C571-C574-4958-807A-96D14A2EF4BB}" type="presParOf" srcId="{0C1F2E04-9DEC-453B-9EAC-A2BF3344EB98}" destId="{93AFA408-C2A2-4078-A961-6E670AAD0F8D}" srcOrd="4" destOrd="0" presId="urn:microsoft.com/office/officeart/2005/8/layout/hList6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System development phases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E1C4FCAF-B28D-4A83-8D66-347416AE9334}">
      <dgm:prSet/>
      <dgm:spPr/>
      <dgm:t>
        <a:bodyPr/>
        <a:lstStyle/>
        <a:p>
          <a:r>
            <a:rPr lang="en-US" dirty="0" smtClean="0"/>
            <a:t>Guidelines for system development</a:t>
          </a:r>
          <a:endParaRPr lang="en-US" dirty="0"/>
        </a:p>
      </dgm:t>
    </dgm:pt>
    <dgm:pt modelId="{0A3C06FC-F0BC-465A-B1F9-2AB3D96278ED}" type="parTrans" cxnId="{F511A79E-C7D6-435D-A76F-6A0756C43A02}">
      <dgm:prSet/>
      <dgm:spPr/>
    </dgm:pt>
    <dgm:pt modelId="{4A703CD3-6CDE-4EE9-B609-796CC3B0E2BE}" type="sibTrans" cxnId="{F511A79E-C7D6-435D-A76F-6A0756C43A02}">
      <dgm:prSet/>
      <dgm:spPr/>
    </dgm:pt>
    <dgm:pt modelId="{37AF3C79-84C6-42BF-A010-AE7763A35739}">
      <dgm:prSet/>
      <dgm:spPr/>
      <dgm:t>
        <a:bodyPr/>
        <a:lstStyle/>
        <a:p>
          <a:r>
            <a:rPr lang="en-US" dirty="0" smtClean="0"/>
            <a:t>Activities that occur during system development</a:t>
          </a:r>
          <a:endParaRPr lang="en-US" dirty="0"/>
        </a:p>
      </dgm:t>
    </dgm:pt>
    <dgm:pt modelId="{566FA538-9D2C-474B-84E8-AEC8B008ACB0}" type="parTrans" cxnId="{38753D7F-4A40-451C-8996-67D185F2A57E}">
      <dgm:prSet/>
      <dgm:spPr/>
    </dgm:pt>
    <dgm:pt modelId="{48FAEFD4-E60F-4AD9-872B-E18453108CDF}" type="sibTrans" cxnId="{38753D7F-4A40-451C-8996-67D185F2A57E}">
      <dgm:prSet/>
      <dgm:spPr/>
    </dgm:pt>
    <dgm:pt modelId="{F368B190-B6E1-4175-B659-B1508311B29F}">
      <dgm:prSet/>
      <dgm:spPr/>
      <dgm:t>
        <a:bodyPr/>
        <a:lstStyle/>
        <a:p>
          <a:r>
            <a:rPr lang="en-US" dirty="0" smtClean="0"/>
            <a:t>Activities performed during each system development phase</a:t>
          </a:r>
          <a:endParaRPr lang="en-US" dirty="0"/>
        </a:p>
      </dgm:t>
    </dgm:pt>
    <dgm:pt modelId="{9273EBFD-B0ED-49B6-895D-81093C564EED}" type="parTrans" cxnId="{75CCA663-4241-48E8-B5A1-305EC65DAE6F}">
      <dgm:prSet/>
      <dgm:spPr/>
    </dgm:pt>
    <dgm:pt modelId="{9F8A68F5-E7D5-4098-8F0F-848CFC3A474D}" type="sibTrans" cxnId="{75CCA663-4241-48E8-B5A1-305EC65DAE6F}">
      <dgm:prSet/>
      <dgm:spPr/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4995780E-44C2-4831-A5FD-B198FA87B6B5}" type="pres">
      <dgm:prSet presAssocID="{E1C4FCAF-B28D-4A83-8D66-347416AE93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C67A3-6051-48D4-B5F7-A03401E765EC}" type="pres">
      <dgm:prSet presAssocID="{4A703CD3-6CDE-4EE9-B609-796CC3B0E2BE}" presName="sibTrans" presStyleCnt="0"/>
      <dgm:spPr/>
    </dgm:pt>
    <dgm:pt modelId="{DF9D628C-0F76-46EC-889C-FD18495FA604}" type="pres">
      <dgm:prSet presAssocID="{37AF3C79-84C6-42BF-A010-AE7763A3573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922F2-AABD-487D-B181-739151DF048C}" type="pres">
      <dgm:prSet presAssocID="{48FAEFD4-E60F-4AD9-872B-E18453108CDF}" presName="sibTrans" presStyleCnt="0"/>
      <dgm:spPr/>
    </dgm:pt>
    <dgm:pt modelId="{2A026894-8DB9-4A3B-B6DC-CE42F8F88C60}" type="pres">
      <dgm:prSet presAssocID="{F368B190-B6E1-4175-B659-B1508311B2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753D7F-4A40-451C-8996-67D185F2A57E}" srcId="{CF85102C-52AA-4C9D-8775-2FF712ADBFCB}" destId="{37AF3C79-84C6-42BF-A010-AE7763A35739}" srcOrd="2" destOrd="0" parTransId="{566FA538-9D2C-474B-84E8-AEC8B008ACB0}" sibTransId="{48FAEFD4-E60F-4AD9-872B-E18453108CDF}"/>
    <dgm:cxn modelId="{75CCA663-4241-48E8-B5A1-305EC65DAE6F}" srcId="{CF85102C-52AA-4C9D-8775-2FF712ADBFCB}" destId="{F368B190-B6E1-4175-B659-B1508311B29F}" srcOrd="3" destOrd="0" parTransId="{9273EBFD-B0ED-49B6-895D-81093C564EED}" sibTransId="{9F8A68F5-E7D5-4098-8F0F-848CFC3A474D}"/>
    <dgm:cxn modelId="{C6676327-20B8-4264-A010-C4F6BE0968AC}" type="presOf" srcId="{4BE61A80-F514-4E80-B78E-1A2FBAB1DD95}" destId="{A2320912-8D9A-492B-894B-23596CF49463}" srcOrd="0" destOrd="0" presId="urn:microsoft.com/office/officeart/2005/8/layout/default"/>
    <dgm:cxn modelId="{BFE63FB8-9D40-4FEC-9673-9277142E3F95}" type="presOf" srcId="{E1C4FCAF-B28D-4A83-8D66-347416AE9334}" destId="{4995780E-44C2-4831-A5FD-B198FA87B6B5}" srcOrd="0" destOrd="0" presId="urn:microsoft.com/office/officeart/2005/8/layout/default"/>
    <dgm:cxn modelId="{C7484934-F03B-463F-86A5-04E2AC94961A}" type="presOf" srcId="{37AF3C79-84C6-42BF-A010-AE7763A35739}" destId="{DF9D628C-0F76-46EC-889C-FD18495FA604}" srcOrd="0" destOrd="0" presId="urn:microsoft.com/office/officeart/2005/8/layout/default"/>
    <dgm:cxn modelId="{0F2262FE-F290-4ADB-BFA1-26D8F96EF6E7}" type="presOf" srcId="{CF85102C-52AA-4C9D-8775-2FF712ADBFCB}" destId="{83D7DC62-EB60-457E-92F5-18866EA92871}" srcOrd="0" destOrd="0" presId="urn:microsoft.com/office/officeart/2005/8/layout/default"/>
    <dgm:cxn modelId="{F511A79E-C7D6-435D-A76F-6A0756C43A02}" srcId="{CF85102C-52AA-4C9D-8775-2FF712ADBFCB}" destId="{E1C4FCAF-B28D-4A83-8D66-347416AE9334}" srcOrd="1" destOrd="0" parTransId="{0A3C06FC-F0BC-465A-B1F9-2AB3D96278ED}" sibTransId="{4A703CD3-6CDE-4EE9-B609-796CC3B0E2BE}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C356ACCE-FEE2-43A3-A1FA-A5A2670E82E3}" type="presOf" srcId="{F368B190-B6E1-4175-B659-B1508311B29F}" destId="{2A026894-8DB9-4A3B-B6DC-CE42F8F88C60}" srcOrd="0" destOrd="0" presId="urn:microsoft.com/office/officeart/2005/8/layout/default"/>
    <dgm:cxn modelId="{3E7C2D07-76FE-4433-9ED0-979FB7A08586}" type="presParOf" srcId="{83D7DC62-EB60-457E-92F5-18866EA92871}" destId="{A2320912-8D9A-492B-894B-23596CF49463}" srcOrd="0" destOrd="0" presId="urn:microsoft.com/office/officeart/2005/8/layout/default"/>
    <dgm:cxn modelId="{794A5ED1-D2D6-4202-91E4-9F3EFF971E74}" type="presParOf" srcId="{83D7DC62-EB60-457E-92F5-18866EA92871}" destId="{9563B308-9D7E-4AEF-8E39-DF2C5AADD5BC}" srcOrd="1" destOrd="0" presId="urn:microsoft.com/office/officeart/2005/8/layout/default"/>
    <dgm:cxn modelId="{192C544C-EF38-4E3A-AE49-499773B37979}" type="presParOf" srcId="{83D7DC62-EB60-457E-92F5-18866EA92871}" destId="{4995780E-44C2-4831-A5FD-B198FA87B6B5}" srcOrd="2" destOrd="0" presId="urn:microsoft.com/office/officeart/2005/8/layout/default"/>
    <dgm:cxn modelId="{7B171F87-CA6F-4FA7-8443-D86BA3DB3972}" type="presParOf" srcId="{83D7DC62-EB60-457E-92F5-18866EA92871}" destId="{309C67A3-6051-48D4-B5F7-A03401E765EC}" srcOrd="3" destOrd="0" presId="urn:microsoft.com/office/officeart/2005/8/layout/default"/>
    <dgm:cxn modelId="{87BF7D7C-F193-4F37-9C97-BE31D1C794AA}" type="presParOf" srcId="{83D7DC62-EB60-457E-92F5-18866EA92871}" destId="{DF9D628C-0F76-46EC-889C-FD18495FA604}" srcOrd="4" destOrd="0" presId="urn:microsoft.com/office/officeart/2005/8/layout/default"/>
    <dgm:cxn modelId="{BB25BEFC-CC8C-4F19-8574-184BDBEB09CB}" type="presParOf" srcId="{83D7DC62-EB60-457E-92F5-18866EA92871}" destId="{6F3922F2-AABD-487D-B181-739151DF048C}" srcOrd="5" destOrd="0" presId="urn:microsoft.com/office/officeart/2005/8/layout/default"/>
    <dgm:cxn modelId="{630E4E7E-FC72-4189-ADE9-AEADFD97F1D1}" type="presParOf" srcId="{83D7DC62-EB60-457E-92F5-18866EA92871}" destId="{2A026894-8DB9-4A3B-B6DC-CE42F8F88C60}" srcOrd="6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26BD60-6481-4A2B-B0D9-ECCD2F7D7442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68971F0-0861-4414-8BBA-4F66AD27A9AF}">
      <dgm:prSet phldrT="[Text]"/>
      <dgm:spPr/>
      <dgm:t>
        <a:bodyPr/>
        <a:lstStyle/>
        <a:p>
          <a:r>
            <a:rPr lang="en-US" b="1" dirty="0" smtClean="0"/>
            <a:t>System development</a:t>
          </a:r>
          <a:r>
            <a:rPr lang="en-US" b="0" dirty="0" smtClean="0"/>
            <a:t> is a set of activities used to build an information system</a:t>
          </a:r>
          <a:endParaRPr lang="en-US" b="1" dirty="0"/>
        </a:p>
      </dgm:t>
    </dgm:pt>
    <dgm:pt modelId="{4158A859-56D8-44ED-9028-8ECEA4F3429D}" type="parTrans" cxnId="{B2556ED3-9065-42AD-90B8-88FD1F687644}">
      <dgm:prSet/>
      <dgm:spPr/>
      <dgm:t>
        <a:bodyPr/>
        <a:lstStyle/>
        <a:p>
          <a:endParaRPr lang="en-US"/>
        </a:p>
      </dgm:t>
    </dgm:pt>
    <dgm:pt modelId="{D1070957-6B2D-44DD-BA7A-6EA18DA39EED}" type="sibTrans" cxnId="{B2556ED3-9065-42AD-90B8-88FD1F687644}">
      <dgm:prSet/>
      <dgm:spPr/>
      <dgm:t>
        <a:bodyPr/>
        <a:lstStyle/>
        <a:p>
          <a:endParaRPr lang="en-US"/>
        </a:p>
      </dgm:t>
    </dgm:pt>
    <dgm:pt modelId="{60CE8C95-5A61-4607-BC37-02BAD3EB9E2D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>
              <a:solidFill>
                <a:srgbClr val="5E8945"/>
              </a:solidFill>
            </a:rPr>
            <a:t>system</a:t>
          </a:r>
          <a:r>
            <a:rPr lang="en-US" b="0" dirty="0" smtClean="0"/>
            <a:t> is a set of components that interact to achieve a common goal</a:t>
          </a:r>
          <a:endParaRPr lang="en-US" dirty="0"/>
        </a:p>
      </dgm:t>
    </dgm:pt>
    <dgm:pt modelId="{97264D73-E24B-4A4A-A6C4-07DA7273ECCF}" type="parTrans" cxnId="{E2BAB617-9762-408B-AA97-CDDE7FF324BE}">
      <dgm:prSet/>
      <dgm:spPr/>
      <dgm:t>
        <a:bodyPr/>
        <a:lstStyle/>
        <a:p>
          <a:endParaRPr lang="en-US"/>
        </a:p>
      </dgm:t>
    </dgm:pt>
    <dgm:pt modelId="{FC0ED38A-7D83-4248-9DBC-2AC9527FAE5E}" type="sibTrans" cxnId="{E2BAB617-9762-408B-AA97-CDDE7FF324BE}">
      <dgm:prSet/>
      <dgm:spPr/>
      <dgm:t>
        <a:bodyPr/>
        <a:lstStyle/>
        <a:p>
          <a:endParaRPr lang="en-US"/>
        </a:p>
      </dgm:t>
    </dgm:pt>
    <dgm:pt modelId="{A1A3E491-F612-49DF-ACB4-5B17360A4385}">
      <dgm:prSet phldrT="[Text]"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>
              <a:solidFill>
                <a:srgbClr val="5E8945"/>
              </a:solidFill>
            </a:rPr>
            <a:t>information system </a:t>
          </a:r>
          <a:r>
            <a:rPr lang="en-US" b="0" dirty="0" smtClean="0"/>
            <a:t>(</a:t>
          </a:r>
          <a:r>
            <a:rPr lang="en-US" b="1" dirty="0" smtClean="0">
              <a:solidFill>
                <a:srgbClr val="5E8945"/>
              </a:solidFill>
            </a:rPr>
            <a:t>IS</a:t>
          </a:r>
          <a:r>
            <a:rPr lang="en-US" b="0" dirty="0" smtClean="0"/>
            <a:t>) is a collection of hardware, software, data, people, and procedures that work together to produce quality information</a:t>
          </a:r>
          <a:endParaRPr lang="en-US" dirty="0"/>
        </a:p>
      </dgm:t>
    </dgm:pt>
    <dgm:pt modelId="{E38A34B4-088F-4CA9-97C4-722E1F9E195F}" type="parTrans" cxnId="{969CF939-CEF4-4263-B3EE-A8C584D6C842}">
      <dgm:prSet/>
      <dgm:spPr/>
      <dgm:t>
        <a:bodyPr/>
        <a:lstStyle/>
        <a:p>
          <a:endParaRPr lang="en-US"/>
        </a:p>
      </dgm:t>
    </dgm:pt>
    <dgm:pt modelId="{510F8502-B1A7-43CE-8F47-297BE7E047A2}" type="sibTrans" cxnId="{969CF939-CEF4-4263-B3EE-A8C584D6C842}">
      <dgm:prSet/>
      <dgm:spPr/>
      <dgm:t>
        <a:bodyPr/>
        <a:lstStyle/>
        <a:p>
          <a:endParaRPr lang="en-US"/>
        </a:p>
      </dgm:t>
    </dgm:pt>
    <dgm:pt modelId="{95E20AFE-9BF1-4B36-B740-D7781CF1894D}">
      <dgm:prSet phldrT="[Text]"/>
      <dgm:spPr/>
      <dgm:t>
        <a:bodyPr/>
        <a:lstStyle/>
        <a:p>
          <a:r>
            <a:rPr lang="en-US" dirty="0" smtClean="0"/>
            <a:t>System development activities are grouped into </a:t>
          </a:r>
          <a:r>
            <a:rPr lang="en-US" b="1" dirty="0" smtClean="0">
              <a:solidFill>
                <a:srgbClr val="5E8945"/>
              </a:solidFill>
            </a:rPr>
            <a:t>phases</a:t>
          </a:r>
          <a:r>
            <a:rPr lang="en-US" b="0" dirty="0" smtClean="0"/>
            <a:t>, and is called the </a:t>
          </a:r>
          <a:r>
            <a:rPr lang="en-US" b="1" dirty="0" smtClean="0">
              <a:solidFill>
                <a:srgbClr val="5E8945"/>
              </a:solidFill>
            </a:rPr>
            <a:t>system development life cycle</a:t>
          </a:r>
          <a:r>
            <a:rPr lang="en-US" b="0" dirty="0" smtClean="0"/>
            <a:t> (</a:t>
          </a:r>
          <a:r>
            <a:rPr lang="en-US" b="1" dirty="0" smtClean="0">
              <a:solidFill>
                <a:srgbClr val="5E8945"/>
              </a:solidFill>
            </a:rPr>
            <a:t>SDLC</a:t>
          </a:r>
          <a:r>
            <a:rPr lang="en-US" b="0" dirty="0" smtClean="0"/>
            <a:t>)</a:t>
          </a:r>
          <a:endParaRPr lang="en-US" dirty="0"/>
        </a:p>
      </dgm:t>
    </dgm:pt>
    <dgm:pt modelId="{881201E5-7282-4C27-B6D3-B3D2B0EBD8BF}" type="parTrans" cxnId="{B081180E-184B-4523-98B0-56DF4B88E66B}">
      <dgm:prSet/>
      <dgm:spPr/>
      <dgm:t>
        <a:bodyPr/>
        <a:lstStyle/>
        <a:p>
          <a:endParaRPr lang="en-US"/>
        </a:p>
      </dgm:t>
    </dgm:pt>
    <dgm:pt modelId="{2553A3A7-73E6-4CB2-BA17-9B29673B6D6F}" type="sibTrans" cxnId="{B081180E-184B-4523-98B0-56DF4B88E66B}">
      <dgm:prSet/>
      <dgm:spPr/>
      <dgm:t>
        <a:bodyPr/>
        <a:lstStyle/>
        <a:p>
          <a:endParaRPr lang="en-US"/>
        </a:p>
      </dgm:t>
    </dgm:pt>
    <dgm:pt modelId="{4E80F74B-9EBC-4A35-87DD-AC2F01C9DEB1}" type="pres">
      <dgm:prSet presAssocID="{0726BD60-6481-4A2B-B0D9-ECCD2F7D744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722EE4-93C9-472A-A2CA-2A12AF2C6237}" type="pres">
      <dgm:prSet presAssocID="{268971F0-0861-4414-8BBA-4F66AD27A9AF}" presName="roof" presStyleLbl="dkBgShp" presStyleIdx="0" presStyleCnt="2"/>
      <dgm:spPr/>
      <dgm:t>
        <a:bodyPr/>
        <a:lstStyle/>
        <a:p>
          <a:endParaRPr lang="en-US"/>
        </a:p>
      </dgm:t>
    </dgm:pt>
    <dgm:pt modelId="{62696811-3FEC-429F-9458-89A712BA3458}" type="pres">
      <dgm:prSet presAssocID="{268971F0-0861-4414-8BBA-4F66AD27A9AF}" presName="pillars" presStyleCnt="0"/>
      <dgm:spPr/>
    </dgm:pt>
    <dgm:pt modelId="{0F5683BD-9737-4C09-92DF-3C61CDE1661D}" type="pres">
      <dgm:prSet presAssocID="{268971F0-0861-4414-8BBA-4F66AD27A9A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3A08F-C02B-4190-A0E4-01B3258EF710}" type="pres">
      <dgm:prSet presAssocID="{A1A3E491-F612-49DF-ACB4-5B17360A438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75108-6124-46A9-9E15-E3034EA781DD}" type="pres">
      <dgm:prSet presAssocID="{95E20AFE-9BF1-4B36-B740-D7781CF1894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2A923-5053-4DE0-B41D-DD0090E036E2}" type="pres">
      <dgm:prSet presAssocID="{268971F0-0861-4414-8BBA-4F66AD27A9AF}" presName="base" presStyleLbl="dkBgShp" presStyleIdx="1" presStyleCnt="2"/>
      <dgm:spPr/>
    </dgm:pt>
  </dgm:ptLst>
  <dgm:cxnLst>
    <dgm:cxn modelId="{8FBAA109-ABE6-49AF-BF9D-1F68278688C2}" type="presOf" srcId="{95E20AFE-9BF1-4B36-B740-D7781CF1894D}" destId="{05275108-6124-46A9-9E15-E3034EA781DD}" srcOrd="0" destOrd="0" presId="urn:microsoft.com/office/officeart/2005/8/layout/hList3"/>
    <dgm:cxn modelId="{969CF939-CEF4-4263-B3EE-A8C584D6C842}" srcId="{268971F0-0861-4414-8BBA-4F66AD27A9AF}" destId="{A1A3E491-F612-49DF-ACB4-5B17360A4385}" srcOrd="1" destOrd="0" parTransId="{E38A34B4-088F-4CA9-97C4-722E1F9E195F}" sibTransId="{510F8502-B1A7-43CE-8F47-297BE7E047A2}"/>
    <dgm:cxn modelId="{6280CFAE-9377-4143-8001-947C67810ED1}" type="presOf" srcId="{A1A3E491-F612-49DF-ACB4-5B17360A4385}" destId="{9AF3A08F-C02B-4190-A0E4-01B3258EF710}" srcOrd="0" destOrd="0" presId="urn:microsoft.com/office/officeart/2005/8/layout/hList3"/>
    <dgm:cxn modelId="{62189C9F-A051-46A9-B475-F0E611F02C67}" type="presOf" srcId="{0726BD60-6481-4A2B-B0D9-ECCD2F7D7442}" destId="{4E80F74B-9EBC-4A35-87DD-AC2F01C9DEB1}" srcOrd="0" destOrd="0" presId="urn:microsoft.com/office/officeart/2005/8/layout/hList3"/>
    <dgm:cxn modelId="{B2556ED3-9065-42AD-90B8-88FD1F687644}" srcId="{0726BD60-6481-4A2B-B0D9-ECCD2F7D7442}" destId="{268971F0-0861-4414-8BBA-4F66AD27A9AF}" srcOrd="0" destOrd="0" parTransId="{4158A859-56D8-44ED-9028-8ECEA4F3429D}" sibTransId="{D1070957-6B2D-44DD-BA7A-6EA18DA39EED}"/>
    <dgm:cxn modelId="{3FB8A677-8A68-4A4A-AF4B-456D1A60FF4E}" type="presOf" srcId="{60CE8C95-5A61-4607-BC37-02BAD3EB9E2D}" destId="{0F5683BD-9737-4C09-92DF-3C61CDE1661D}" srcOrd="0" destOrd="0" presId="urn:microsoft.com/office/officeart/2005/8/layout/hList3"/>
    <dgm:cxn modelId="{B081180E-184B-4523-98B0-56DF4B88E66B}" srcId="{268971F0-0861-4414-8BBA-4F66AD27A9AF}" destId="{95E20AFE-9BF1-4B36-B740-D7781CF1894D}" srcOrd="2" destOrd="0" parTransId="{881201E5-7282-4C27-B6D3-B3D2B0EBD8BF}" sibTransId="{2553A3A7-73E6-4CB2-BA17-9B29673B6D6F}"/>
    <dgm:cxn modelId="{E2BAB617-9762-408B-AA97-CDDE7FF324BE}" srcId="{268971F0-0861-4414-8BBA-4F66AD27A9AF}" destId="{60CE8C95-5A61-4607-BC37-02BAD3EB9E2D}" srcOrd="0" destOrd="0" parTransId="{97264D73-E24B-4A4A-A6C4-07DA7273ECCF}" sibTransId="{FC0ED38A-7D83-4248-9DBC-2AC9527FAE5E}"/>
    <dgm:cxn modelId="{55D87CAC-CE00-465E-B45C-27FFF11CD97C}" type="presOf" srcId="{268971F0-0861-4414-8BBA-4F66AD27A9AF}" destId="{BD722EE4-93C9-472A-A2CA-2A12AF2C6237}" srcOrd="0" destOrd="0" presId="urn:microsoft.com/office/officeart/2005/8/layout/hList3"/>
    <dgm:cxn modelId="{6FAF457A-0406-4AE2-9522-5DEE3A93E585}" type="presParOf" srcId="{4E80F74B-9EBC-4A35-87DD-AC2F01C9DEB1}" destId="{BD722EE4-93C9-472A-A2CA-2A12AF2C6237}" srcOrd="0" destOrd="0" presId="urn:microsoft.com/office/officeart/2005/8/layout/hList3"/>
    <dgm:cxn modelId="{A5AEA62C-F248-4186-9B25-800258F0E585}" type="presParOf" srcId="{4E80F74B-9EBC-4A35-87DD-AC2F01C9DEB1}" destId="{62696811-3FEC-429F-9458-89A712BA3458}" srcOrd="1" destOrd="0" presId="urn:microsoft.com/office/officeart/2005/8/layout/hList3"/>
    <dgm:cxn modelId="{EE8CE026-7D88-424D-90CC-DEAA38EDF828}" type="presParOf" srcId="{62696811-3FEC-429F-9458-89A712BA3458}" destId="{0F5683BD-9737-4C09-92DF-3C61CDE1661D}" srcOrd="0" destOrd="0" presId="urn:microsoft.com/office/officeart/2005/8/layout/hList3"/>
    <dgm:cxn modelId="{6DA18C29-0000-41CF-B7CC-4FB94A8DE79E}" type="presParOf" srcId="{62696811-3FEC-429F-9458-89A712BA3458}" destId="{9AF3A08F-C02B-4190-A0E4-01B3258EF710}" srcOrd="1" destOrd="0" presId="urn:microsoft.com/office/officeart/2005/8/layout/hList3"/>
    <dgm:cxn modelId="{C5AF07EE-A5AA-48F2-AF2F-A3014D936503}" type="presParOf" srcId="{62696811-3FEC-429F-9458-89A712BA3458}" destId="{05275108-6124-46A9-9E15-E3034EA781DD}" srcOrd="2" destOrd="0" presId="urn:microsoft.com/office/officeart/2005/8/layout/hList3"/>
    <dgm:cxn modelId="{462067DE-62B7-4C31-8EE7-CBB19F6C2657}" type="presParOf" srcId="{4E80F74B-9EBC-4A35-87DD-AC2F01C9DEB1}" destId="{F2C2A923-5053-4DE0-B41D-DD0090E036E2}" srcOrd="2" destOrd="0" presId="urn:microsoft.com/office/officeart/2005/8/layout/h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8A730A-D971-42B5-9BEE-AF5590FE2F80}" type="doc">
      <dgm:prSet loTypeId="urn:microsoft.com/office/officeart/2005/8/layout/vList2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DCAD857-92F3-4FAB-8AEE-025EDC3CC2C0}">
      <dgm:prSet phldrT="[Text]"/>
      <dgm:spPr/>
      <dgm:t>
        <a:bodyPr/>
        <a:lstStyle/>
        <a:p>
          <a:pPr algn="ctr"/>
          <a:r>
            <a:rPr lang="en-US" dirty="0" smtClean="0"/>
            <a:t>Group activities or tasks into phases</a:t>
          </a:r>
          <a:endParaRPr lang="en-US" dirty="0"/>
        </a:p>
      </dgm:t>
    </dgm:pt>
    <dgm:pt modelId="{FD922E5A-DFEB-443C-A027-B0BD3B422162}" type="parTrans" cxnId="{BFD3F543-AC28-4700-BCAC-ACB2C5A49CBA}">
      <dgm:prSet/>
      <dgm:spPr/>
      <dgm:t>
        <a:bodyPr/>
        <a:lstStyle/>
        <a:p>
          <a:endParaRPr lang="en-US"/>
        </a:p>
      </dgm:t>
    </dgm:pt>
    <dgm:pt modelId="{233B3C63-C9E1-4923-8FF8-B2E5031E8212}" type="sibTrans" cxnId="{BFD3F543-AC28-4700-BCAC-ACB2C5A49CBA}">
      <dgm:prSet/>
      <dgm:spPr/>
      <dgm:t>
        <a:bodyPr/>
        <a:lstStyle/>
        <a:p>
          <a:endParaRPr lang="en-US"/>
        </a:p>
      </dgm:t>
    </dgm:pt>
    <dgm:pt modelId="{1B053537-5E6A-47CC-8D80-24D140C8E4A7}">
      <dgm:prSet phldrT="[Text]"/>
      <dgm:spPr/>
      <dgm:t>
        <a:bodyPr/>
        <a:lstStyle/>
        <a:p>
          <a:pPr algn="ctr"/>
          <a:r>
            <a:rPr lang="en-US" dirty="0" smtClean="0"/>
            <a:t>Involve users</a:t>
          </a:r>
          <a:endParaRPr lang="en-US" dirty="0"/>
        </a:p>
      </dgm:t>
    </dgm:pt>
    <dgm:pt modelId="{4CF714CD-71FB-46F6-A9BA-0C35BDB5018E}" type="parTrans" cxnId="{E97DA61F-5613-4ACD-9C2F-3282010069D9}">
      <dgm:prSet/>
      <dgm:spPr/>
      <dgm:t>
        <a:bodyPr/>
        <a:lstStyle/>
        <a:p>
          <a:endParaRPr lang="en-US"/>
        </a:p>
      </dgm:t>
    </dgm:pt>
    <dgm:pt modelId="{68BF44FA-C0F0-445C-B620-D545A3E438C1}" type="sibTrans" cxnId="{E97DA61F-5613-4ACD-9C2F-3282010069D9}">
      <dgm:prSet/>
      <dgm:spPr/>
      <dgm:t>
        <a:bodyPr/>
        <a:lstStyle/>
        <a:p>
          <a:endParaRPr lang="en-US"/>
        </a:p>
      </dgm:t>
    </dgm:pt>
    <dgm:pt modelId="{EAD38B6A-C6FA-4FEA-A327-A25CCDDA1E42}">
      <dgm:prSet phldrT="[Text]"/>
      <dgm:spPr/>
      <dgm:t>
        <a:bodyPr/>
        <a:lstStyle/>
        <a:p>
          <a:pPr algn="ctr"/>
          <a:r>
            <a:rPr lang="en-US" dirty="0" smtClean="0"/>
            <a:t>Define </a:t>
          </a:r>
          <a:r>
            <a:rPr lang="en-US" b="1" dirty="0" smtClean="0"/>
            <a:t>standards</a:t>
          </a:r>
          <a:endParaRPr lang="en-US" b="1" dirty="0"/>
        </a:p>
      </dgm:t>
    </dgm:pt>
    <dgm:pt modelId="{445723FA-F1EC-4DA2-B4A8-E04F414B99AA}" type="parTrans" cxnId="{70416C1C-3B25-4CED-AC58-22CADE611E9A}">
      <dgm:prSet/>
      <dgm:spPr/>
      <dgm:t>
        <a:bodyPr/>
        <a:lstStyle/>
        <a:p>
          <a:endParaRPr lang="en-US"/>
        </a:p>
      </dgm:t>
    </dgm:pt>
    <dgm:pt modelId="{3E171AD9-CCA0-45CF-895C-25A35180F67C}" type="sibTrans" cxnId="{70416C1C-3B25-4CED-AC58-22CADE611E9A}">
      <dgm:prSet/>
      <dgm:spPr/>
      <dgm:t>
        <a:bodyPr/>
        <a:lstStyle/>
        <a:p>
          <a:endParaRPr lang="en-US"/>
        </a:p>
      </dgm:t>
    </dgm:pt>
    <dgm:pt modelId="{52E2CBD7-E548-48F8-BC22-1005E56C9A77}" type="pres">
      <dgm:prSet presAssocID="{728A730A-D971-42B5-9BEE-AF5590FE2F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DE60DC-1357-442D-9AA1-74C585036D76}" type="pres">
      <dgm:prSet presAssocID="{2DCAD857-92F3-4FAB-8AEE-025EDC3CC2C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CBD45-4E42-4B66-8BF9-C3B8ECE96FF2}" type="pres">
      <dgm:prSet presAssocID="{233B3C63-C9E1-4923-8FF8-B2E5031E8212}" presName="spacer" presStyleCnt="0"/>
      <dgm:spPr/>
    </dgm:pt>
    <dgm:pt modelId="{F529240F-6395-4E52-A520-E4D9DD68819E}" type="pres">
      <dgm:prSet presAssocID="{1B053537-5E6A-47CC-8D80-24D140C8E4A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2E0EF-74F5-489F-A3B5-339FCF3EE58A}" type="pres">
      <dgm:prSet presAssocID="{68BF44FA-C0F0-445C-B620-D545A3E438C1}" presName="spacer" presStyleCnt="0"/>
      <dgm:spPr/>
    </dgm:pt>
    <dgm:pt modelId="{95FDE004-9820-459C-94C8-4F0B9464C090}" type="pres">
      <dgm:prSet presAssocID="{EAD38B6A-C6FA-4FEA-A327-A25CCDDA1E4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58AA61-6318-45A9-BCD1-15C2C75C8B33}" type="presOf" srcId="{EAD38B6A-C6FA-4FEA-A327-A25CCDDA1E42}" destId="{95FDE004-9820-459C-94C8-4F0B9464C090}" srcOrd="0" destOrd="0" presId="urn:microsoft.com/office/officeart/2005/8/layout/vList2"/>
    <dgm:cxn modelId="{70416C1C-3B25-4CED-AC58-22CADE611E9A}" srcId="{728A730A-D971-42B5-9BEE-AF5590FE2F80}" destId="{EAD38B6A-C6FA-4FEA-A327-A25CCDDA1E42}" srcOrd="2" destOrd="0" parTransId="{445723FA-F1EC-4DA2-B4A8-E04F414B99AA}" sibTransId="{3E171AD9-CCA0-45CF-895C-25A35180F67C}"/>
    <dgm:cxn modelId="{F4BAF1F8-7380-4B07-96A0-B3CF47FE66C7}" type="presOf" srcId="{728A730A-D971-42B5-9BEE-AF5590FE2F80}" destId="{52E2CBD7-E548-48F8-BC22-1005E56C9A77}" srcOrd="0" destOrd="0" presId="urn:microsoft.com/office/officeart/2005/8/layout/vList2"/>
    <dgm:cxn modelId="{E97DA61F-5613-4ACD-9C2F-3282010069D9}" srcId="{728A730A-D971-42B5-9BEE-AF5590FE2F80}" destId="{1B053537-5E6A-47CC-8D80-24D140C8E4A7}" srcOrd="1" destOrd="0" parTransId="{4CF714CD-71FB-46F6-A9BA-0C35BDB5018E}" sibTransId="{68BF44FA-C0F0-445C-B620-D545A3E438C1}"/>
    <dgm:cxn modelId="{11C04621-A30C-4625-B1CC-C807BFD82319}" type="presOf" srcId="{2DCAD857-92F3-4FAB-8AEE-025EDC3CC2C0}" destId="{2EDE60DC-1357-442D-9AA1-74C585036D76}" srcOrd="0" destOrd="0" presId="urn:microsoft.com/office/officeart/2005/8/layout/vList2"/>
    <dgm:cxn modelId="{BFD3F543-AC28-4700-BCAC-ACB2C5A49CBA}" srcId="{728A730A-D971-42B5-9BEE-AF5590FE2F80}" destId="{2DCAD857-92F3-4FAB-8AEE-025EDC3CC2C0}" srcOrd="0" destOrd="0" parTransId="{FD922E5A-DFEB-443C-A027-B0BD3B422162}" sibTransId="{233B3C63-C9E1-4923-8FF8-B2E5031E8212}"/>
    <dgm:cxn modelId="{79822041-98E4-43B2-904E-099C7F9A4126}" type="presOf" srcId="{1B053537-5E6A-47CC-8D80-24D140C8E4A7}" destId="{F529240F-6395-4E52-A520-E4D9DD68819E}" srcOrd="0" destOrd="0" presId="urn:microsoft.com/office/officeart/2005/8/layout/vList2"/>
    <dgm:cxn modelId="{0CC731FE-DFE4-46B0-AB5F-0C473FF11997}" type="presParOf" srcId="{52E2CBD7-E548-48F8-BC22-1005E56C9A77}" destId="{2EDE60DC-1357-442D-9AA1-74C585036D76}" srcOrd="0" destOrd="0" presId="urn:microsoft.com/office/officeart/2005/8/layout/vList2"/>
    <dgm:cxn modelId="{6772B3C5-B4FA-4F69-85CE-A11C4CCACEDE}" type="presParOf" srcId="{52E2CBD7-E548-48F8-BC22-1005E56C9A77}" destId="{D70CBD45-4E42-4B66-8BF9-C3B8ECE96FF2}" srcOrd="1" destOrd="0" presId="urn:microsoft.com/office/officeart/2005/8/layout/vList2"/>
    <dgm:cxn modelId="{A4617D21-32FD-40B0-AE2D-360630CA2AD9}" type="presParOf" srcId="{52E2CBD7-E548-48F8-BC22-1005E56C9A77}" destId="{F529240F-6395-4E52-A520-E4D9DD68819E}" srcOrd="2" destOrd="0" presId="urn:microsoft.com/office/officeart/2005/8/layout/vList2"/>
    <dgm:cxn modelId="{E3825569-4FF2-404C-829C-F0696ABF112C}" type="presParOf" srcId="{52E2CBD7-E548-48F8-BC22-1005E56C9A77}" destId="{E492E0EF-74F5-489F-A3B5-339FCF3EE58A}" srcOrd="3" destOrd="0" presId="urn:microsoft.com/office/officeart/2005/8/layout/vList2"/>
    <dgm:cxn modelId="{730B1159-0A64-4FB0-8317-FD3A177FA24B}" type="presParOf" srcId="{52E2CBD7-E548-48F8-BC22-1005E56C9A77}" destId="{95FDE004-9820-459C-94C8-4F0B9464C090}" srcOrd="4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046DFB-1896-42D2-B758-54D91C1DC526}" type="doc">
      <dgm:prSet loTypeId="urn:microsoft.com/office/officeart/2005/8/layout/default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2DD0899-5CF8-4B9A-BDBD-EDA2B4A4200B}">
      <dgm:prSet phldrT="[Text]"/>
      <dgm:spPr/>
      <dgm:t>
        <a:bodyPr/>
        <a:lstStyle/>
        <a:p>
          <a:r>
            <a:rPr lang="en-US" dirty="0" smtClean="0"/>
            <a:t>Project scope</a:t>
          </a:r>
          <a:endParaRPr lang="en-US" dirty="0"/>
        </a:p>
      </dgm:t>
    </dgm:pt>
    <dgm:pt modelId="{67970F34-8DBE-4EC1-ADE2-9011DEF9F1DD}" type="parTrans" cxnId="{405AAB0D-F4CC-46E8-A06F-6CEAF38E32DA}">
      <dgm:prSet/>
      <dgm:spPr/>
      <dgm:t>
        <a:bodyPr/>
        <a:lstStyle/>
        <a:p>
          <a:endParaRPr lang="en-US"/>
        </a:p>
      </dgm:t>
    </dgm:pt>
    <dgm:pt modelId="{892F5E9B-FC58-4381-8636-019087893A34}" type="sibTrans" cxnId="{405AAB0D-F4CC-46E8-A06F-6CEAF38E32DA}">
      <dgm:prSet/>
      <dgm:spPr/>
      <dgm:t>
        <a:bodyPr/>
        <a:lstStyle/>
        <a:p>
          <a:endParaRPr lang="en-US"/>
        </a:p>
      </dgm:t>
    </dgm:pt>
    <dgm:pt modelId="{64673872-6936-49CE-8D68-C35976D4B813}">
      <dgm:prSet phldrT="[Text]"/>
      <dgm:spPr/>
      <dgm:t>
        <a:bodyPr/>
        <a:lstStyle/>
        <a:p>
          <a:r>
            <a:rPr lang="en-US" dirty="0" smtClean="0"/>
            <a:t>Required activities</a:t>
          </a:r>
          <a:endParaRPr lang="en-US" dirty="0"/>
        </a:p>
      </dgm:t>
    </dgm:pt>
    <dgm:pt modelId="{50693E35-D0FD-4D3B-A1BF-040721C1B808}" type="parTrans" cxnId="{372C05D1-275E-4D3A-AD54-A7B5F985391A}">
      <dgm:prSet/>
      <dgm:spPr/>
      <dgm:t>
        <a:bodyPr/>
        <a:lstStyle/>
        <a:p>
          <a:endParaRPr lang="en-US"/>
        </a:p>
      </dgm:t>
    </dgm:pt>
    <dgm:pt modelId="{70984535-ADE7-4447-ABE5-B1EF52E5B68B}" type="sibTrans" cxnId="{372C05D1-275E-4D3A-AD54-A7B5F985391A}">
      <dgm:prSet/>
      <dgm:spPr/>
      <dgm:t>
        <a:bodyPr/>
        <a:lstStyle/>
        <a:p>
          <a:endParaRPr lang="en-US"/>
        </a:p>
      </dgm:t>
    </dgm:pt>
    <dgm:pt modelId="{AC08CD3C-9E82-4F36-9562-4AE0A8C1BE0E}">
      <dgm:prSet phldrT="[Text]"/>
      <dgm:spPr/>
      <dgm:t>
        <a:bodyPr/>
        <a:lstStyle/>
        <a:p>
          <a:r>
            <a:rPr lang="en-US" dirty="0" smtClean="0"/>
            <a:t>Time estimates for each activity</a:t>
          </a:r>
          <a:endParaRPr lang="en-US" dirty="0"/>
        </a:p>
      </dgm:t>
    </dgm:pt>
    <dgm:pt modelId="{02C7B221-27EE-42AE-B42C-07A1A85A5DE6}" type="parTrans" cxnId="{FD0C41D4-8FC0-42D0-AAEF-C3E2BD2CC81B}">
      <dgm:prSet/>
      <dgm:spPr/>
      <dgm:t>
        <a:bodyPr/>
        <a:lstStyle/>
        <a:p>
          <a:endParaRPr lang="en-US"/>
        </a:p>
      </dgm:t>
    </dgm:pt>
    <dgm:pt modelId="{4E6B7540-2804-41C6-AC08-3D1AACF6B589}" type="sibTrans" cxnId="{FD0C41D4-8FC0-42D0-AAEF-C3E2BD2CC81B}">
      <dgm:prSet/>
      <dgm:spPr/>
      <dgm:t>
        <a:bodyPr/>
        <a:lstStyle/>
        <a:p>
          <a:endParaRPr lang="en-US"/>
        </a:p>
      </dgm:t>
    </dgm:pt>
    <dgm:pt modelId="{FEFBFFB9-2878-4216-A231-0D9A3A8D8030}">
      <dgm:prSet phldrT="[Text]"/>
      <dgm:spPr/>
      <dgm:t>
        <a:bodyPr/>
        <a:lstStyle/>
        <a:p>
          <a:r>
            <a:rPr lang="en-US" dirty="0" smtClean="0"/>
            <a:t>Cost estimates for each activity</a:t>
          </a:r>
          <a:endParaRPr lang="en-US" dirty="0"/>
        </a:p>
      </dgm:t>
    </dgm:pt>
    <dgm:pt modelId="{E07578E2-7872-4945-B6D9-7189BF4B3ABC}" type="parTrans" cxnId="{29F17951-A443-4AD8-A23B-89E352AEFB95}">
      <dgm:prSet/>
      <dgm:spPr/>
      <dgm:t>
        <a:bodyPr/>
        <a:lstStyle/>
        <a:p>
          <a:endParaRPr lang="en-US"/>
        </a:p>
      </dgm:t>
    </dgm:pt>
    <dgm:pt modelId="{337FD6D8-7EBF-480D-ADB3-6B2314B8E1A9}" type="sibTrans" cxnId="{29F17951-A443-4AD8-A23B-89E352AEFB95}">
      <dgm:prSet/>
      <dgm:spPr/>
      <dgm:t>
        <a:bodyPr/>
        <a:lstStyle/>
        <a:p>
          <a:endParaRPr lang="en-US"/>
        </a:p>
      </dgm:t>
    </dgm:pt>
    <dgm:pt modelId="{BB9E32B8-75E0-439D-BC37-276803254074}">
      <dgm:prSet phldrT="[Text]"/>
      <dgm:spPr/>
      <dgm:t>
        <a:bodyPr/>
        <a:lstStyle/>
        <a:p>
          <a:r>
            <a:rPr lang="en-US" dirty="0" smtClean="0"/>
            <a:t>Order of activities</a:t>
          </a:r>
          <a:endParaRPr lang="en-US" dirty="0"/>
        </a:p>
      </dgm:t>
    </dgm:pt>
    <dgm:pt modelId="{9EDB39FE-9BA5-460D-8DB9-E071A6F75132}" type="parTrans" cxnId="{3BF26E6F-D0E6-4C48-8FE6-8F12715DBE36}">
      <dgm:prSet/>
      <dgm:spPr/>
      <dgm:t>
        <a:bodyPr/>
        <a:lstStyle/>
        <a:p>
          <a:endParaRPr lang="en-US"/>
        </a:p>
      </dgm:t>
    </dgm:pt>
    <dgm:pt modelId="{143BB781-A437-4CC9-AF00-3A7110D369C5}" type="sibTrans" cxnId="{3BF26E6F-D0E6-4C48-8FE6-8F12715DBE36}">
      <dgm:prSet/>
      <dgm:spPr/>
      <dgm:t>
        <a:bodyPr/>
        <a:lstStyle/>
        <a:p>
          <a:endParaRPr lang="en-US"/>
        </a:p>
      </dgm:t>
    </dgm:pt>
    <dgm:pt modelId="{A8FF6ED6-8B3A-42CB-91ED-93C58B906C85}">
      <dgm:prSet phldrT="[Text]"/>
      <dgm:spPr/>
      <dgm:t>
        <a:bodyPr/>
        <a:lstStyle/>
        <a:p>
          <a:r>
            <a:rPr lang="en-US" dirty="0" smtClean="0"/>
            <a:t>Activities that can take place at the same time</a:t>
          </a:r>
          <a:endParaRPr lang="en-US" dirty="0"/>
        </a:p>
      </dgm:t>
    </dgm:pt>
    <dgm:pt modelId="{40DB3BB0-AAD6-4715-9C74-5C4466BC7CDE}" type="parTrans" cxnId="{B4AAFC17-4B32-4FA6-B870-F42112AD4EDC}">
      <dgm:prSet/>
      <dgm:spPr/>
      <dgm:t>
        <a:bodyPr/>
        <a:lstStyle/>
        <a:p>
          <a:endParaRPr lang="en-US"/>
        </a:p>
      </dgm:t>
    </dgm:pt>
    <dgm:pt modelId="{A76ED888-76A6-4F8B-BFC6-5CEAB7F0BAE3}" type="sibTrans" cxnId="{B4AAFC17-4B32-4FA6-B870-F42112AD4EDC}">
      <dgm:prSet/>
      <dgm:spPr/>
      <dgm:t>
        <a:bodyPr/>
        <a:lstStyle/>
        <a:p>
          <a:endParaRPr lang="en-US"/>
        </a:p>
      </dgm:t>
    </dgm:pt>
    <dgm:pt modelId="{78B7E225-5A28-4677-BD9A-DCE79901811E}" type="pres">
      <dgm:prSet presAssocID="{14046DFB-1896-42D2-B758-54D91C1DC5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81F95F-E68D-4C3C-8B0C-D9E8B000E64B}" type="pres">
      <dgm:prSet presAssocID="{52DD0899-5CF8-4B9A-BDBD-EDA2B4A4200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77BC4-E212-4270-8D29-FE26CB293326}" type="pres">
      <dgm:prSet presAssocID="{892F5E9B-FC58-4381-8636-019087893A34}" presName="sibTrans" presStyleCnt="0"/>
      <dgm:spPr/>
    </dgm:pt>
    <dgm:pt modelId="{D873D6F8-CA81-43A4-A3BD-8E91AD7A524D}" type="pres">
      <dgm:prSet presAssocID="{64673872-6936-49CE-8D68-C35976D4B81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E043E-3E82-4A0D-A159-59220029A4C7}" type="pres">
      <dgm:prSet presAssocID="{70984535-ADE7-4447-ABE5-B1EF52E5B68B}" presName="sibTrans" presStyleCnt="0"/>
      <dgm:spPr/>
    </dgm:pt>
    <dgm:pt modelId="{67C3AFCF-9FED-42A1-8B3E-04BD336EB0D4}" type="pres">
      <dgm:prSet presAssocID="{AC08CD3C-9E82-4F36-9562-4AE0A8C1BE0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A7917-BF83-4503-9366-79CB87A3F312}" type="pres">
      <dgm:prSet presAssocID="{4E6B7540-2804-41C6-AC08-3D1AACF6B589}" presName="sibTrans" presStyleCnt="0"/>
      <dgm:spPr/>
    </dgm:pt>
    <dgm:pt modelId="{2103B5BC-F861-4025-982D-F8E0D04B0AEA}" type="pres">
      <dgm:prSet presAssocID="{FEFBFFB9-2878-4216-A231-0D9A3A8D803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2B4C4-5B53-4375-9D0E-6FEA47EAD58D}" type="pres">
      <dgm:prSet presAssocID="{337FD6D8-7EBF-480D-ADB3-6B2314B8E1A9}" presName="sibTrans" presStyleCnt="0"/>
      <dgm:spPr/>
    </dgm:pt>
    <dgm:pt modelId="{2EE1A93E-168A-496D-8DBF-C1EAD3ADCDA5}" type="pres">
      <dgm:prSet presAssocID="{BB9E32B8-75E0-439D-BC37-27680325407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5DD59-D1D9-4834-8C28-41A08289FB91}" type="pres">
      <dgm:prSet presAssocID="{143BB781-A437-4CC9-AF00-3A7110D369C5}" presName="sibTrans" presStyleCnt="0"/>
      <dgm:spPr/>
    </dgm:pt>
    <dgm:pt modelId="{D52C913C-3EE2-4C28-A02A-945DB73A520A}" type="pres">
      <dgm:prSet presAssocID="{A8FF6ED6-8B3A-42CB-91ED-93C58B906C8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F26E6F-D0E6-4C48-8FE6-8F12715DBE36}" srcId="{14046DFB-1896-42D2-B758-54D91C1DC526}" destId="{BB9E32B8-75E0-439D-BC37-276803254074}" srcOrd="4" destOrd="0" parTransId="{9EDB39FE-9BA5-460D-8DB9-E071A6F75132}" sibTransId="{143BB781-A437-4CC9-AF00-3A7110D369C5}"/>
    <dgm:cxn modelId="{405AAB0D-F4CC-46E8-A06F-6CEAF38E32DA}" srcId="{14046DFB-1896-42D2-B758-54D91C1DC526}" destId="{52DD0899-5CF8-4B9A-BDBD-EDA2B4A4200B}" srcOrd="0" destOrd="0" parTransId="{67970F34-8DBE-4EC1-ADE2-9011DEF9F1DD}" sibTransId="{892F5E9B-FC58-4381-8636-019087893A34}"/>
    <dgm:cxn modelId="{FD0C41D4-8FC0-42D0-AAEF-C3E2BD2CC81B}" srcId="{14046DFB-1896-42D2-B758-54D91C1DC526}" destId="{AC08CD3C-9E82-4F36-9562-4AE0A8C1BE0E}" srcOrd="2" destOrd="0" parTransId="{02C7B221-27EE-42AE-B42C-07A1A85A5DE6}" sibTransId="{4E6B7540-2804-41C6-AC08-3D1AACF6B589}"/>
    <dgm:cxn modelId="{160B4495-71EF-419F-925F-9A5940368A6D}" type="presOf" srcId="{64673872-6936-49CE-8D68-C35976D4B813}" destId="{D873D6F8-CA81-43A4-A3BD-8E91AD7A524D}" srcOrd="0" destOrd="0" presId="urn:microsoft.com/office/officeart/2005/8/layout/default"/>
    <dgm:cxn modelId="{372C05D1-275E-4D3A-AD54-A7B5F985391A}" srcId="{14046DFB-1896-42D2-B758-54D91C1DC526}" destId="{64673872-6936-49CE-8D68-C35976D4B813}" srcOrd="1" destOrd="0" parTransId="{50693E35-D0FD-4D3B-A1BF-040721C1B808}" sibTransId="{70984535-ADE7-4447-ABE5-B1EF52E5B68B}"/>
    <dgm:cxn modelId="{2C463B14-2EE8-4993-BA2E-686F312B51D7}" type="presOf" srcId="{AC08CD3C-9E82-4F36-9562-4AE0A8C1BE0E}" destId="{67C3AFCF-9FED-42A1-8B3E-04BD336EB0D4}" srcOrd="0" destOrd="0" presId="urn:microsoft.com/office/officeart/2005/8/layout/default"/>
    <dgm:cxn modelId="{15970563-CB4F-4C88-B9BE-A4C4E23C25D5}" type="presOf" srcId="{FEFBFFB9-2878-4216-A231-0D9A3A8D8030}" destId="{2103B5BC-F861-4025-982D-F8E0D04B0AEA}" srcOrd="0" destOrd="0" presId="urn:microsoft.com/office/officeart/2005/8/layout/default"/>
    <dgm:cxn modelId="{B4AAFC17-4B32-4FA6-B870-F42112AD4EDC}" srcId="{14046DFB-1896-42D2-B758-54D91C1DC526}" destId="{A8FF6ED6-8B3A-42CB-91ED-93C58B906C85}" srcOrd="5" destOrd="0" parTransId="{40DB3BB0-AAD6-4715-9C74-5C4466BC7CDE}" sibTransId="{A76ED888-76A6-4F8B-BFC6-5CEAB7F0BAE3}"/>
    <dgm:cxn modelId="{29F17951-A443-4AD8-A23B-89E352AEFB95}" srcId="{14046DFB-1896-42D2-B758-54D91C1DC526}" destId="{FEFBFFB9-2878-4216-A231-0D9A3A8D8030}" srcOrd="3" destOrd="0" parTransId="{E07578E2-7872-4945-B6D9-7189BF4B3ABC}" sibTransId="{337FD6D8-7EBF-480D-ADB3-6B2314B8E1A9}"/>
    <dgm:cxn modelId="{38AC3DCA-7298-4192-905A-DB31C460C4D3}" type="presOf" srcId="{14046DFB-1896-42D2-B758-54D91C1DC526}" destId="{78B7E225-5A28-4677-BD9A-DCE79901811E}" srcOrd="0" destOrd="0" presId="urn:microsoft.com/office/officeart/2005/8/layout/default"/>
    <dgm:cxn modelId="{8FBA866B-DB0F-4D8F-9379-48F117C8A93B}" type="presOf" srcId="{BB9E32B8-75E0-439D-BC37-276803254074}" destId="{2EE1A93E-168A-496D-8DBF-C1EAD3ADCDA5}" srcOrd="0" destOrd="0" presId="urn:microsoft.com/office/officeart/2005/8/layout/default"/>
    <dgm:cxn modelId="{7FFD08F6-327F-433E-AE0A-DBEE96EA49EF}" type="presOf" srcId="{A8FF6ED6-8B3A-42CB-91ED-93C58B906C85}" destId="{D52C913C-3EE2-4C28-A02A-945DB73A520A}" srcOrd="0" destOrd="0" presId="urn:microsoft.com/office/officeart/2005/8/layout/default"/>
    <dgm:cxn modelId="{3B55F189-576F-4A1F-AAFC-A32AD0C9A267}" type="presOf" srcId="{52DD0899-5CF8-4B9A-BDBD-EDA2B4A4200B}" destId="{8681F95F-E68D-4C3C-8B0C-D9E8B000E64B}" srcOrd="0" destOrd="0" presId="urn:microsoft.com/office/officeart/2005/8/layout/default"/>
    <dgm:cxn modelId="{4AF83337-6B09-4620-B761-C83345306A2F}" type="presParOf" srcId="{78B7E225-5A28-4677-BD9A-DCE79901811E}" destId="{8681F95F-E68D-4C3C-8B0C-D9E8B000E64B}" srcOrd="0" destOrd="0" presId="urn:microsoft.com/office/officeart/2005/8/layout/default"/>
    <dgm:cxn modelId="{FFF42D97-D857-455F-8B0E-0814E4FDAE4D}" type="presParOf" srcId="{78B7E225-5A28-4677-BD9A-DCE79901811E}" destId="{EAA77BC4-E212-4270-8D29-FE26CB293326}" srcOrd="1" destOrd="0" presId="urn:microsoft.com/office/officeart/2005/8/layout/default"/>
    <dgm:cxn modelId="{905FE702-AF07-48AB-ACC2-A66B4C55C826}" type="presParOf" srcId="{78B7E225-5A28-4677-BD9A-DCE79901811E}" destId="{D873D6F8-CA81-43A4-A3BD-8E91AD7A524D}" srcOrd="2" destOrd="0" presId="urn:microsoft.com/office/officeart/2005/8/layout/default"/>
    <dgm:cxn modelId="{E4A992BE-6243-4E84-A485-1B5870EFABAF}" type="presParOf" srcId="{78B7E225-5A28-4677-BD9A-DCE79901811E}" destId="{9E6E043E-3E82-4A0D-A159-59220029A4C7}" srcOrd="3" destOrd="0" presId="urn:microsoft.com/office/officeart/2005/8/layout/default"/>
    <dgm:cxn modelId="{9FFBBE30-EDF6-49A5-A738-F93CA11C2B8C}" type="presParOf" srcId="{78B7E225-5A28-4677-BD9A-DCE79901811E}" destId="{67C3AFCF-9FED-42A1-8B3E-04BD336EB0D4}" srcOrd="4" destOrd="0" presId="urn:microsoft.com/office/officeart/2005/8/layout/default"/>
    <dgm:cxn modelId="{D3BA4A1C-AC48-45FD-AEF0-177477517962}" type="presParOf" srcId="{78B7E225-5A28-4677-BD9A-DCE79901811E}" destId="{4F2A7917-BF83-4503-9366-79CB87A3F312}" srcOrd="5" destOrd="0" presId="urn:microsoft.com/office/officeart/2005/8/layout/default"/>
    <dgm:cxn modelId="{6BC53BC9-EF2B-4BA3-A7AD-9F2D92DA2ED1}" type="presParOf" srcId="{78B7E225-5A28-4677-BD9A-DCE79901811E}" destId="{2103B5BC-F861-4025-982D-F8E0D04B0AEA}" srcOrd="6" destOrd="0" presId="urn:microsoft.com/office/officeart/2005/8/layout/default"/>
    <dgm:cxn modelId="{5F18EA47-9796-46F0-9B8C-DED90D699DF1}" type="presParOf" srcId="{78B7E225-5A28-4677-BD9A-DCE79901811E}" destId="{4422B4C4-5B53-4375-9D0E-6FEA47EAD58D}" srcOrd="7" destOrd="0" presId="urn:microsoft.com/office/officeart/2005/8/layout/default"/>
    <dgm:cxn modelId="{05CEB122-1A2D-4456-8541-D265F1798135}" type="presParOf" srcId="{78B7E225-5A28-4677-BD9A-DCE79901811E}" destId="{2EE1A93E-168A-496D-8DBF-C1EAD3ADCDA5}" srcOrd="8" destOrd="0" presId="urn:microsoft.com/office/officeart/2005/8/layout/default"/>
    <dgm:cxn modelId="{8CA65485-7F6A-4243-A2D4-C4B1765CA27D}" type="presParOf" srcId="{78B7E225-5A28-4677-BD9A-DCE79901811E}" destId="{E2D5DD59-D1D9-4834-8C28-41A08289FB91}" srcOrd="9" destOrd="0" presId="urn:microsoft.com/office/officeart/2005/8/layout/default"/>
    <dgm:cxn modelId="{A8DED8E7-D98B-4048-A202-6824728388BC}" type="presParOf" srcId="{78B7E225-5A28-4677-BD9A-DCE79901811E}" destId="{D52C913C-3EE2-4C28-A02A-945DB73A520A}" srcOrd="10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7C8955-7941-49E8-B7E5-8D38BD0FBA9D}" type="doc">
      <dgm:prSet loTypeId="urn:microsoft.com/office/officeart/2005/8/layout/hList6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5633630A-4C92-428F-AE01-124F03020233}">
      <dgm:prSet phldrT="[Text]"/>
      <dgm:spPr/>
      <dgm:t>
        <a:bodyPr/>
        <a:lstStyle/>
        <a:p>
          <a:r>
            <a:rPr lang="en-US" dirty="0" smtClean="0"/>
            <a:t>Operational feasibility</a:t>
          </a:r>
          <a:endParaRPr lang="en-US" dirty="0"/>
        </a:p>
      </dgm:t>
    </dgm:pt>
    <dgm:pt modelId="{19BF3FC3-044D-49AA-967D-7EDE41F95DE8}" type="parTrans" cxnId="{C0A8C280-6B57-4875-9EFE-3E7EB93B091D}">
      <dgm:prSet/>
      <dgm:spPr/>
      <dgm:t>
        <a:bodyPr/>
        <a:lstStyle/>
        <a:p>
          <a:endParaRPr lang="en-US"/>
        </a:p>
      </dgm:t>
    </dgm:pt>
    <dgm:pt modelId="{EF721EA6-FE0B-48EF-9E2D-459B58F81876}" type="sibTrans" cxnId="{C0A8C280-6B57-4875-9EFE-3E7EB93B091D}">
      <dgm:prSet/>
      <dgm:spPr/>
      <dgm:t>
        <a:bodyPr/>
        <a:lstStyle/>
        <a:p>
          <a:endParaRPr lang="en-US"/>
        </a:p>
      </dgm:t>
    </dgm:pt>
    <dgm:pt modelId="{E96E33CF-A77F-4E5A-9AB4-2D0C495433D0}">
      <dgm:prSet phldrT="[Text]"/>
      <dgm:spPr/>
      <dgm:t>
        <a:bodyPr/>
        <a:lstStyle/>
        <a:p>
          <a:r>
            <a:rPr lang="en-US" dirty="0" smtClean="0"/>
            <a:t>Schedule feasibility</a:t>
          </a:r>
          <a:endParaRPr lang="en-US" dirty="0"/>
        </a:p>
      </dgm:t>
    </dgm:pt>
    <dgm:pt modelId="{843E2B23-A46A-4731-B933-C417A431E6B4}" type="parTrans" cxnId="{1F694F5E-61E2-4927-97B6-05A7F2516DA5}">
      <dgm:prSet/>
      <dgm:spPr/>
      <dgm:t>
        <a:bodyPr/>
        <a:lstStyle/>
        <a:p>
          <a:endParaRPr lang="en-US"/>
        </a:p>
      </dgm:t>
    </dgm:pt>
    <dgm:pt modelId="{4C4EFB76-0917-4A84-8F75-EF1D663E7693}" type="sibTrans" cxnId="{1F694F5E-61E2-4927-97B6-05A7F2516DA5}">
      <dgm:prSet/>
      <dgm:spPr/>
      <dgm:t>
        <a:bodyPr/>
        <a:lstStyle/>
        <a:p>
          <a:endParaRPr lang="en-US"/>
        </a:p>
      </dgm:t>
    </dgm:pt>
    <dgm:pt modelId="{63211692-4078-40D5-ACCB-7B9773C2241D}">
      <dgm:prSet phldrT="[Text]"/>
      <dgm:spPr/>
      <dgm:t>
        <a:bodyPr/>
        <a:lstStyle/>
        <a:p>
          <a:r>
            <a:rPr lang="en-US" dirty="0" smtClean="0"/>
            <a:t>Technical feasibility</a:t>
          </a:r>
          <a:endParaRPr lang="en-US" dirty="0"/>
        </a:p>
      </dgm:t>
    </dgm:pt>
    <dgm:pt modelId="{A288F631-3562-4661-8F00-A23F3F91350C}" type="parTrans" cxnId="{967B68BA-F923-470A-80B7-DD3B53CFB45A}">
      <dgm:prSet/>
      <dgm:spPr/>
      <dgm:t>
        <a:bodyPr/>
        <a:lstStyle/>
        <a:p>
          <a:endParaRPr lang="en-US"/>
        </a:p>
      </dgm:t>
    </dgm:pt>
    <dgm:pt modelId="{9F01024D-F14B-4482-A1C5-4093AC476A10}" type="sibTrans" cxnId="{967B68BA-F923-470A-80B7-DD3B53CFB45A}">
      <dgm:prSet/>
      <dgm:spPr/>
      <dgm:t>
        <a:bodyPr/>
        <a:lstStyle/>
        <a:p>
          <a:endParaRPr lang="en-US"/>
        </a:p>
      </dgm:t>
    </dgm:pt>
    <dgm:pt modelId="{60BDD6B7-BE53-4E0E-BD9C-62BAAE91D302}">
      <dgm:prSet phldrT="[Text]"/>
      <dgm:spPr/>
      <dgm:t>
        <a:bodyPr/>
        <a:lstStyle/>
        <a:p>
          <a:r>
            <a:rPr lang="en-US" dirty="0" smtClean="0"/>
            <a:t>Economic feasibility</a:t>
          </a:r>
          <a:endParaRPr lang="en-US" dirty="0"/>
        </a:p>
      </dgm:t>
    </dgm:pt>
    <dgm:pt modelId="{B9B3F8D9-63C7-4052-A4B5-CE7787A087E4}" type="parTrans" cxnId="{0F1073BF-70A1-4FF8-A36D-30554C4D69A5}">
      <dgm:prSet/>
      <dgm:spPr/>
      <dgm:t>
        <a:bodyPr/>
        <a:lstStyle/>
        <a:p>
          <a:endParaRPr lang="en-US"/>
        </a:p>
      </dgm:t>
    </dgm:pt>
    <dgm:pt modelId="{E88E91C9-3B6A-4B9C-B652-1B8BB3DE7307}" type="sibTrans" cxnId="{0F1073BF-70A1-4FF8-A36D-30554C4D69A5}">
      <dgm:prSet/>
      <dgm:spPr/>
      <dgm:t>
        <a:bodyPr/>
        <a:lstStyle/>
        <a:p>
          <a:endParaRPr lang="en-US"/>
        </a:p>
      </dgm:t>
    </dgm:pt>
    <dgm:pt modelId="{F2E41806-72D0-4768-85EC-E1659B10EBC1}" type="pres">
      <dgm:prSet presAssocID="{267C8955-7941-49E8-B7E5-8D38BD0FBA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7FFC94-04E5-44EF-B033-3DBBB9C19611}" type="pres">
      <dgm:prSet presAssocID="{5633630A-4C92-428F-AE01-124F0302023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365A4-7452-41A3-8CE9-CF2F54C13906}" type="pres">
      <dgm:prSet presAssocID="{EF721EA6-FE0B-48EF-9E2D-459B58F81876}" presName="sibTrans" presStyleCnt="0"/>
      <dgm:spPr/>
    </dgm:pt>
    <dgm:pt modelId="{408837F6-BE63-4EB2-A4C3-E1413ACA50CD}" type="pres">
      <dgm:prSet presAssocID="{E96E33CF-A77F-4E5A-9AB4-2D0C495433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7F803-C246-45CA-8B6E-F898EBEC6A82}" type="pres">
      <dgm:prSet presAssocID="{4C4EFB76-0917-4A84-8F75-EF1D663E7693}" presName="sibTrans" presStyleCnt="0"/>
      <dgm:spPr/>
    </dgm:pt>
    <dgm:pt modelId="{3A5108EC-22FC-4382-87F9-1FA0526BBC03}" type="pres">
      <dgm:prSet presAssocID="{63211692-4078-40D5-ACCB-7B9773C2241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D8387-A587-42C6-9FE7-0B4692268BF9}" type="pres">
      <dgm:prSet presAssocID="{9F01024D-F14B-4482-A1C5-4093AC476A10}" presName="sibTrans" presStyleCnt="0"/>
      <dgm:spPr/>
    </dgm:pt>
    <dgm:pt modelId="{DC526B24-1941-4D69-B58E-DA1C8184A3D3}" type="pres">
      <dgm:prSet presAssocID="{60BDD6B7-BE53-4E0E-BD9C-62BAAE91D30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A8C280-6B57-4875-9EFE-3E7EB93B091D}" srcId="{267C8955-7941-49E8-B7E5-8D38BD0FBA9D}" destId="{5633630A-4C92-428F-AE01-124F03020233}" srcOrd="0" destOrd="0" parTransId="{19BF3FC3-044D-49AA-967D-7EDE41F95DE8}" sibTransId="{EF721EA6-FE0B-48EF-9E2D-459B58F81876}"/>
    <dgm:cxn modelId="{0F1073BF-70A1-4FF8-A36D-30554C4D69A5}" srcId="{267C8955-7941-49E8-B7E5-8D38BD0FBA9D}" destId="{60BDD6B7-BE53-4E0E-BD9C-62BAAE91D302}" srcOrd="3" destOrd="0" parTransId="{B9B3F8D9-63C7-4052-A4B5-CE7787A087E4}" sibTransId="{E88E91C9-3B6A-4B9C-B652-1B8BB3DE7307}"/>
    <dgm:cxn modelId="{5042BC4A-4C90-44D6-96A5-CAA8D5CC859B}" type="presOf" srcId="{267C8955-7941-49E8-B7E5-8D38BD0FBA9D}" destId="{F2E41806-72D0-4768-85EC-E1659B10EBC1}" srcOrd="0" destOrd="0" presId="urn:microsoft.com/office/officeart/2005/8/layout/hList6"/>
    <dgm:cxn modelId="{A27E8F20-BB7A-4B2C-9992-34FF99CABF9A}" type="presOf" srcId="{60BDD6B7-BE53-4E0E-BD9C-62BAAE91D302}" destId="{DC526B24-1941-4D69-B58E-DA1C8184A3D3}" srcOrd="0" destOrd="0" presId="urn:microsoft.com/office/officeart/2005/8/layout/hList6"/>
    <dgm:cxn modelId="{A409B03B-53C0-4E5E-815C-7BCFF8E08657}" type="presOf" srcId="{63211692-4078-40D5-ACCB-7B9773C2241D}" destId="{3A5108EC-22FC-4382-87F9-1FA0526BBC03}" srcOrd="0" destOrd="0" presId="urn:microsoft.com/office/officeart/2005/8/layout/hList6"/>
    <dgm:cxn modelId="{EB3AE99A-F4F2-4144-8660-6F6B866E3320}" type="presOf" srcId="{5633630A-4C92-428F-AE01-124F03020233}" destId="{657FFC94-04E5-44EF-B033-3DBBB9C19611}" srcOrd="0" destOrd="0" presId="urn:microsoft.com/office/officeart/2005/8/layout/hList6"/>
    <dgm:cxn modelId="{47237A42-78FD-4FE0-A404-80011FDE9612}" type="presOf" srcId="{E96E33CF-A77F-4E5A-9AB4-2D0C495433D0}" destId="{408837F6-BE63-4EB2-A4C3-E1413ACA50CD}" srcOrd="0" destOrd="0" presId="urn:microsoft.com/office/officeart/2005/8/layout/hList6"/>
    <dgm:cxn modelId="{967B68BA-F923-470A-80B7-DD3B53CFB45A}" srcId="{267C8955-7941-49E8-B7E5-8D38BD0FBA9D}" destId="{63211692-4078-40D5-ACCB-7B9773C2241D}" srcOrd="2" destOrd="0" parTransId="{A288F631-3562-4661-8F00-A23F3F91350C}" sibTransId="{9F01024D-F14B-4482-A1C5-4093AC476A10}"/>
    <dgm:cxn modelId="{1F694F5E-61E2-4927-97B6-05A7F2516DA5}" srcId="{267C8955-7941-49E8-B7E5-8D38BD0FBA9D}" destId="{E96E33CF-A77F-4E5A-9AB4-2D0C495433D0}" srcOrd="1" destOrd="0" parTransId="{843E2B23-A46A-4731-B933-C417A431E6B4}" sibTransId="{4C4EFB76-0917-4A84-8F75-EF1D663E7693}"/>
    <dgm:cxn modelId="{97A1F104-7E27-4093-A3F2-4F14CC380602}" type="presParOf" srcId="{F2E41806-72D0-4768-85EC-E1659B10EBC1}" destId="{657FFC94-04E5-44EF-B033-3DBBB9C19611}" srcOrd="0" destOrd="0" presId="urn:microsoft.com/office/officeart/2005/8/layout/hList6"/>
    <dgm:cxn modelId="{B7C1A36E-2014-489B-AA27-DC54C59198A2}" type="presParOf" srcId="{F2E41806-72D0-4768-85EC-E1659B10EBC1}" destId="{778365A4-7452-41A3-8CE9-CF2F54C13906}" srcOrd="1" destOrd="0" presId="urn:microsoft.com/office/officeart/2005/8/layout/hList6"/>
    <dgm:cxn modelId="{3EA72591-225B-4BCD-97C7-6E042D43248B}" type="presParOf" srcId="{F2E41806-72D0-4768-85EC-E1659B10EBC1}" destId="{408837F6-BE63-4EB2-A4C3-E1413ACA50CD}" srcOrd="2" destOrd="0" presId="urn:microsoft.com/office/officeart/2005/8/layout/hList6"/>
    <dgm:cxn modelId="{3D7FD2A0-4473-4E05-9473-ADD63DA60E30}" type="presParOf" srcId="{F2E41806-72D0-4768-85EC-E1659B10EBC1}" destId="{1EC7F803-C246-45CA-8B6E-F898EBEC6A82}" srcOrd="3" destOrd="0" presId="urn:microsoft.com/office/officeart/2005/8/layout/hList6"/>
    <dgm:cxn modelId="{A1BEDA83-38A4-4C6D-AAC3-5042FA94F14D}" type="presParOf" srcId="{F2E41806-72D0-4768-85EC-E1659B10EBC1}" destId="{3A5108EC-22FC-4382-87F9-1FA0526BBC03}" srcOrd="4" destOrd="0" presId="urn:microsoft.com/office/officeart/2005/8/layout/hList6"/>
    <dgm:cxn modelId="{82C36777-D90F-476E-A3FF-4A9FDBC4D4EE}" type="presParOf" srcId="{F2E41806-72D0-4768-85EC-E1659B10EBC1}" destId="{94ED8387-A587-42C6-9FE7-0B4692268BF9}" srcOrd="5" destOrd="0" presId="urn:microsoft.com/office/officeart/2005/8/layout/hList6"/>
    <dgm:cxn modelId="{ED10419C-39F1-4E2D-8421-73A9A8DF4CDB}" type="presParOf" srcId="{F2E41806-72D0-4768-85EC-E1659B10EBC1}" destId="{DC526B24-1941-4D69-B58E-DA1C8184A3D3}" srcOrd="6" destOrd="0" presId="urn:microsoft.com/office/officeart/2005/8/layout/hList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0F79C6-B8E0-4E09-A5EA-AAD66ADA81E3}" type="doc">
      <dgm:prSet loTypeId="urn:microsoft.com/office/officeart/2005/8/layout/defaul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0A1F8F2-FFAC-4B5B-A16A-6BD46DBD059C}">
      <dgm:prSet phldrT="[Text]"/>
      <dgm:spPr/>
      <dgm:t>
        <a:bodyPr/>
        <a:lstStyle/>
        <a:p>
          <a:r>
            <a:rPr lang="en-US" dirty="0" smtClean="0"/>
            <a:t>Review documentation</a:t>
          </a:r>
          <a:endParaRPr lang="en-US" dirty="0"/>
        </a:p>
      </dgm:t>
    </dgm:pt>
    <dgm:pt modelId="{B9FA1997-85E7-4524-9B8E-3BF984F467A2}" type="parTrans" cxnId="{31CED095-A4D6-4CAF-9325-B19E3E5D770D}">
      <dgm:prSet/>
      <dgm:spPr/>
      <dgm:t>
        <a:bodyPr/>
        <a:lstStyle/>
        <a:p>
          <a:endParaRPr lang="en-US"/>
        </a:p>
      </dgm:t>
    </dgm:pt>
    <dgm:pt modelId="{B83008FD-9DE4-4F9B-B89B-E7B74DE9CB46}" type="sibTrans" cxnId="{31CED095-A4D6-4CAF-9325-B19E3E5D770D}">
      <dgm:prSet/>
      <dgm:spPr/>
      <dgm:t>
        <a:bodyPr/>
        <a:lstStyle/>
        <a:p>
          <a:endParaRPr lang="en-US"/>
        </a:p>
      </dgm:t>
    </dgm:pt>
    <dgm:pt modelId="{EFD5B595-FA62-4BAB-8E06-556C8725E13A}">
      <dgm:prSet phldrT="[Text]"/>
      <dgm:spPr/>
      <dgm:t>
        <a:bodyPr/>
        <a:lstStyle/>
        <a:p>
          <a:r>
            <a:rPr lang="en-US" dirty="0" smtClean="0"/>
            <a:t>Observe</a:t>
          </a:r>
          <a:endParaRPr lang="en-US" dirty="0"/>
        </a:p>
      </dgm:t>
    </dgm:pt>
    <dgm:pt modelId="{0AD9412F-7A8A-40FB-A43C-57531B2BE61A}" type="parTrans" cxnId="{D4C9C867-916B-4ADF-91E0-D273C20E7CA2}">
      <dgm:prSet/>
      <dgm:spPr/>
      <dgm:t>
        <a:bodyPr/>
        <a:lstStyle/>
        <a:p>
          <a:endParaRPr lang="en-US"/>
        </a:p>
      </dgm:t>
    </dgm:pt>
    <dgm:pt modelId="{65FA3BBA-4BAC-4BA9-A6B3-C822122857EC}" type="sibTrans" cxnId="{D4C9C867-916B-4ADF-91E0-D273C20E7CA2}">
      <dgm:prSet/>
      <dgm:spPr/>
      <dgm:t>
        <a:bodyPr/>
        <a:lstStyle/>
        <a:p>
          <a:endParaRPr lang="en-US"/>
        </a:p>
      </dgm:t>
    </dgm:pt>
    <dgm:pt modelId="{768D9E7A-1FB6-4313-8AF0-9B2A5406CEBB}">
      <dgm:prSet phldrT="[Text]"/>
      <dgm:spPr/>
      <dgm:t>
        <a:bodyPr/>
        <a:lstStyle/>
        <a:p>
          <a:r>
            <a:rPr lang="en-US" dirty="0" smtClean="0"/>
            <a:t>Survey</a:t>
          </a:r>
          <a:endParaRPr lang="en-US" dirty="0"/>
        </a:p>
      </dgm:t>
    </dgm:pt>
    <dgm:pt modelId="{0781687D-B163-4FC3-8E85-D3534F4D74EA}" type="parTrans" cxnId="{2D5F2FA1-97AA-4D5A-90CD-5A82FA12651F}">
      <dgm:prSet/>
      <dgm:spPr/>
      <dgm:t>
        <a:bodyPr/>
        <a:lstStyle/>
        <a:p>
          <a:endParaRPr lang="en-US"/>
        </a:p>
      </dgm:t>
    </dgm:pt>
    <dgm:pt modelId="{3B94484F-ED09-4441-8722-8B6B6799C710}" type="sibTrans" cxnId="{2D5F2FA1-97AA-4D5A-90CD-5A82FA12651F}">
      <dgm:prSet/>
      <dgm:spPr/>
      <dgm:t>
        <a:bodyPr/>
        <a:lstStyle/>
        <a:p>
          <a:endParaRPr lang="en-US"/>
        </a:p>
      </dgm:t>
    </dgm:pt>
    <dgm:pt modelId="{C0D77563-DBF7-4354-85FA-F1BCDA997A24}">
      <dgm:prSet phldrT="[Text]"/>
      <dgm:spPr/>
      <dgm:t>
        <a:bodyPr/>
        <a:lstStyle/>
        <a:p>
          <a:r>
            <a:rPr lang="en-US" dirty="0" smtClean="0"/>
            <a:t>Interview</a:t>
          </a:r>
          <a:endParaRPr lang="en-US" dirty="0"/>
        </a:p>
      </dgm:t>
    </dgm:pt>
    <dgm:pt modelId="{E4B1A5F4-E186-4AB6-8648-3A031D55F4F3}" type="parTrans" cxnId="{A851137A-ABE2-46C3-B5FC-B6AE1E416D85}">
      <dgm:prSet/>
      <dgm:spPr/>
      <dgm:t>
        <a:bodyPr/>
        <a:lstStyle/>
        <a:p>
          <a:endParaRPr lang="en-US"/>
        </a:p>
      </dgm:t>
    </dgm:pt>
    <dgm:pt modelId="{3AB29F74-A09D-47DE-B897-852DCBDECB26}" type="sibTrans" cxnId="{A851137A-ABE2-46C3-B5FC-B6AE1E416D85}">
      <dgm:prSet/>
      <dgm:spPr/>
      <dgm:t>
        <a:bodyPr/>
        <a:lstStyle/>
        <a:p>
          <a:endParaRPr lang="en-US"/>
        </a:p>
      </dgm:t>
    </dgm:pt>
    <dgm:pt modelId="{366C9F3F-3506-4A50-A575-7A2BDCECB293}">
      <dgm:prSet phldrT="[Text]"/>
      <dgm:spPr/>
      <dgm:t>
        <a:bodyPr/>
        <a:lstStyle/>
        <a:p>
          <a:r>
            <a:rPr lang="en-US" dirty="0" smtClean="0"/>
            <a:t>JAD Sessions</a:t>
          </a:r>
          <a:endParaRPr lang="en-US" dirty="0"/>
        </a:p>
      </dgm:t>
    </dgm:pt>
    <dgm:pt modelId="{43F72D97-003E-4942-AA0E-7B89275C968A}" type="parTrans" cxnId="{5953F836-FC30-41FB-8CCA-34C54D8AB2CC}">
      <dgm:prSet/>
      <dgm:spPr/>
      <dgm:t>
        <a:bodyPr/>
        <a:lstStyle/>
        <a:p>
          <a:endParaRPr lang="en-US"/>
        </a:p>
      </dgm:t>
    </dgm:pt>
    <dgm:pt modelId="{AA34F389-378B-4C18-853B-3F6E0AA1F468}" type="sibTrans" cxnId="{5953F836-FC30-41FB-8CCA-34C54D8AB2CC}">
      <dgm:prSet/>
      <dgm:spPr/>
      <dgm:t>
        <a:bodyPr/>
        <a:lstStyle/>
        <a:p>
          <a:endParaRPr lang="en-US"/>
        </a:p>
      </dgm:t>
    </dgm:pt>
    <dgm:pt modelId="{F9F9E663-238D-4BA5-8199-FA6BF27B737F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4D3035DA-2CB5-4BF0-91B0-A297EF2D73DD}" type="parTrans" cxnId="{9C3F0B22-2B75-4006-B949-C64F942E62FB}">
      <dgm:prSet/>
      <dgm:spPr/>
      <dgm:t>
        <a:bodyPr/>
        <a:lstStyle/>
        <a:p>
          <a:endParaRPr lang="en-US"/>
        </a:p>
      </dgm:t>
    </dgm:pt>
    <dgm:pt modelId="{D52F07D1-E7C5-457C-A1DD-44330F23A0BD}" type="sibTrans" cxnId="{9C3F0B22-2B75-4006-B949-C64F942E62FB}">
      <dgm:prSet/>
      <dgm:spPr/>
      <dgm:t>
        <a:bodyPr/>
        <a:lstStyle/>
        <a:p>
          <a:endParaRPr lang="en-US"/>
        </a:p>
      </dgm:t>
    </dgm:pt>
    <dgm:pt modelId="{56A0A00D-E071-4BEA-AABE-F1A08B67D993}" type="pres">
      <dgm:prSet presAssocID="{870F79C6-B8E0-4E09-A5EA-AAD66ADA81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C0D9AF-4C07-4715-87DC-C683F4736628}" type="pres">
      <dgm:prSet presAssocID="{D0A1F8F2-FFAC-4B5B-A16A-6BD46DBD059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560CD-893D-47D7-90B5-E9474D5DA568}" type="pres">
      <dgm:prSet presAssocID="{B83008FD-9DE4-4F9B-B89B-E7B74DE9CB46}" presName="sibTrans" presStyleCnt="0"/>
      <dgm:spPr/>
    </dgm:pt>
    <dgm:pt modelId="{E1B93FE0-F74C-4373-A2C5-BE518F8FA82D}" type="pres">
      <dgm:prSet presAssocID="{EFD5B595-FA62-4BAB-8E06-556C8725E13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8F4F8-2258-4502-BA2C-3B3DD72A5CE3}" type="pres">
      <dgm:prSet presAssocID="{65FA3BBA-4BAC-4BA9-A6B3-C822122857EC}" presName="sibTrans" presStyleCnt="0"/>
      <dgm:spPr/>
    </dgm:pt>
    <dgm:pt modelId="{54140D02-AFEA-4802-819F-33ED35778210}" type="pres">
      <dgm:prSet presAssocID="{768D9E7A-1FB6-4313-8AF0-9B2A5406CEB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2C7BB-2789-4B65-8484-5AC098B25892}" type="pres">
      <dgm:prSet presAssocID="{3B94484F-ED09-4441-8722-8B6B6799C710}" presName="sibTrans" presStyleCnt="0"/>
      <dgm:spPr/>
    </dgm:pt>
    <dgm:pt modelId="{C9A82F4A-4E39-465B-AA1C-B6D54888175F}" type="pres">
      <dgm:prSet presAssocID="{C0D77563-DBF7-4354-85FA-F1BCDA997A2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50DB3-5E89-450D-9179-00828C6F5B1A}" type="pres">
      <dgm:prSet presAssocID="{3AB29F74-A09D-47DE-B897-852DCBDECB26}" presName="sibTrans" presStyleCnt="0"/>
      <dgm:spPr/>
    </dgm:pt>
    <dgm:pt modelId="{83CB2785-9113-4B01-B05B-A0E9B176AFA8}" type="pres">
      <dgm:prSet presAssocID="{366C9F3F-3506-4A50-A575-7A2BDCECB29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75B8E-916C-47F4-B6E0-194A102C1EC7}" type="pres">
      <dgm:prSet presAssocID="{AA34F389-378B-4C18-853B-3F6E0AA1F468}" presName="sibTrans" presStyleCnt="0"/>
      <dgm:spPr/>
    </dgm:pt>
    <dgm:pt modelId="{AD463308-55AB-4CF7-9E06-6E9FC8A1A8F3}" type="pres">
      <dgm:prSet presAssocID="{F9F9E663-238D-4BA5-8199-FA6BF27B737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F18791-7C52-4481-A9F4-32FA3CC84E93}" type="presOf" srcId="{C0D77563-DBF7-4354-85FA-F1BCDA997A24}" destId="{C9A82F4A-4E39-465B-AA1C-B6D54888175F}" srcOrd="0" destOrd="0" presId="urn:microsoft.com/office/officeart/2005/8/layout/default"/>
    <dgm:cxn modelId="{D4C9C867-916B-4ADF-91E0-D273C20E7CA2}" srcId="{870F79C6-B8E0-4E09-A5EA-AAD66ADA81E3}" destId="{EFD5B595-FA62-4BAB-8E06-556C8725E13A}" srcOrd="1" destOrd="0" parTransId="{0AD9412F-7A8A-40FB-A43C-57531B2BE61A}" sibTransId="{65FA3BBA-4BAC-4BA9-A6B3-C822122857EC}"/>
    <dgm:cxn modelId="{2D5F2FA1-97AA-4D5A-90CD-5A82FA12651F}" srcId="{870F79C6-B8E0-4E09-A5EA-AAD66ADA81E3}" destId="{768D9E7A-1FB6-4313-8AF0-9B2A5406CEBB}" srcOrd="2" destOrd="0" parTransId="{0781687D-B163-4FC3-8E85-D3534F4D74EA}" sibTransId="{3B94484F-ED09-4441-8722-8B6B6799C710}"/>
    <dgm:cxn modelId="{6B792732-F13D-40CB-B83B-837D887B8981}" type="presOf" srcId="{D0A1F8F2-FFAC-4B5B-A16A-6BD46DBD059C}" destId="{55C0D9AF-4C07-4715-87DC-C683F4736628}" srcOrd="0" destOrd="0" presId="urn:microsoft.com/office/officeart/2005/8/layout/default"/>
    <dgm:cxn modelId="{F5C0B59F-87D8-47CC-B508-CFB8F27A9167}" type="presOf" srcId="{366C9F3F-3506-4A50-A575-7A2BDCECB293}" destId="{83CB2785-9113-4B01-B05B-A0E9B176AFA8}" srcOrd="0" destOrd="0" presId="urn:microsoft.com/office/officeart/2005/8/layout/default"/>
    <dgm:cxn modelId="{9CAF203B-980F-459D-8551-F9F804BE783A}" type="presOf" srcId="{EFD5B595-FA62-4BAB-8E06-556C8725E13A}" destId="{E1B93FE0-F74C-4373-A2C5-BE518F8FA82D}" srcOrd="0" destOrd="0" presId="urn:microsoft.com/office/officeart/2005/8/layout/default"/>
    <dgm:cxn modelId="{A62D1602-AE9C-478C-855A-CB85BA7D37F0}" type="presOf" srcId="{768D9E7A-1FB6-4313-8AF0-9B2A5406CEBB}" destId="{54140D02-AFEA-4802-819F-33ED35778210}" srcOrd="0" destOrd="0" presId="urn:microsoft.com/office/officeart/2005/8/layout/default"/>
    <dgm:cxn modelId="{5953F836-FC30-41FB-8CCA-34C54D8AB2CC}" srcId="{870F79C6-B8E0-4E09-A5EA-AAD66ADA81E3}" destId="{366C9F3F-3506-4A50-A575-7A2BDCECB293}" srcOrd="4" destOrd="0" parTransId="{43F72D97-003E-4942-AA0E-7B89275C968A}" sibTransId="{AA34F389-378B-4C18-853B-3F6E0AA1F468}"/>
    <dgm:cxn modelId="{9C3F0B22-2B75-4006-B949-C64F942E62FB}" srcId="{870F79C6-B8E0-4E09-A5EA-AAD66ADA81E3}" destId="{F9F9E663-238D-4BA5-8199-FA6BF27B737F}" srcOrd="5" destOrd="0" parTransId="{4D3035DA-2CB5-4BF0-91B0-A297EF2D73DD}" sibTransId="{D52F07D1-E7C5-457C-A1DD-44330F23A0BD}"/>
    <dgm:cxn modelId="{A851137A-ABE2-46C3-B5FC-B6AE1E416D85}" srcId="{870F79C6-B8E0-4E09-A5EA-AAD66ADA81E3}" destId="{C0D77563-DBF7-4354-85FA-F1BCDA997A24}" srcOrd="3" destOrd="0" parTransId="{E4B1A5F4-E186-4AB6-8648-3A031D55F4F3}" sibTransId="{3AB29F74-A09D-47DE-B897-852DCBDECB26}"/>
    <dgm:cxn modelId="{B5DA62D3-2856-4B2B-BB18-01A5FCBA395F}" type="presOf" srcId="{870F79C6-B8E0-4E09-A5EA-AAD66ADA81E3}" destId="{56A0A00D-E071-4BEA-AABE-F1A08B67D993}" srcOrd="0" destOrd="0" presId="urn:microsoft.com/office/officeart/2005/8/layout/default"/>
    <dgm:cxn modelId="{31CED095-A4D6-4CAF-9325-B19E3E5D770D}" srcId="{870F79C6-B8E0-4E09-A5EA-AAD66ADA81E3}" destId="{D0A1F8F2-FFAC-4B5B-A16A-6BD46DBD059C}" srcOrd="0" destOrd="0" parTransId="{B9FA1997-85E7-4524-9B8E-3BF984F467A2}" sibTransId="{B83008FD-9DE4-4F9B-B89B-E7B74DE9CB46}"/>
    <dgm:cxn modelId="{8C211EE0-D24C-4A9B-A220-5875F88878F1}" type="presOf" srcId="{F9F9E663-238D-4BA5-8199-FA6BF27B737F}" destId="{AD463308-55AB-4CF7-9E06-6E9FC8A1A8F3}" srcOrd="0" destOrd="0" presId="urn:microsoft.com/office/officeart/2005/8/layout/default"/>
    <dgm:cxn modelId="{3B43A670-E975-48F9-BE4C-0B3B8AFFFCC9}" type="presParOf" srcId="{56A0A00D-E071-4BEA-AABE-F1A08B67D993}" destId="{55C0D9AF-4C07-4715-87DC-C683F4736628}" srcOrd="0" destOrd="0" presId="urn:microsoft.com/office/officeart/2005/8/layout/default"/>
    <dgm:cxn modelId="{FEF1557A-B33B-4708-996D-8688FB4683B1}" type="presParOf" srcId="{56A0A00D-E071-4BEA-AABE-F1A08B67D993}" destId="{F5B560CD-893D-47D7-90B5-E9474D5DA568}" srcOrd="1" destOrd="0" presId="urn:microsoft.com/office/officeart/2005/8/layout/default"/>
    <dgm:cxn modelId="{9769A0C7-9465-4703-B11B-2D56AB45AA85}" type="presParOf" srcId="{56A0A00D-E071-4BEA-AABE-F1A08B67D993}" destId="{E1B93FE0-F74C-4373-A2C5-BE518F8FA82D}" srcOrd="2" destOrd="0" presId="urn:microsoft.com/office/officeart/2005/8/layout/default"/>
    <dgm:cxn modelId="{3500FD1A-DD5A-4FA3-89A8-5BDE26079CD1}" type="presParOf" srcId="{56A0A00D-E071-4BEA-AABE-F1A08B67D993}" destId="{5F48F4F8-2258-4502-BA2C-3B3DD72A5CE3}" srcOrd="3" destOrd="0" presId="urn:microsoft.com/office/officeart/2005/8/layout/default"/>
    <dgm:cxn modelId="{77049AAB-0CC9-4451-88EA-1386C29F0AD7}" type="presParOf" srcId="{56A0A00D-E071-4BEA-AABE-F1A08B67D993}" destId="{54140D02-AFEA-4802-819F-33ED35778210}" srcOrd="4" destOrd="0" presId="urn:microsoft.com/office/officeart/2005/8/layout/default"/>
    <dgm:cxn modelId="{55E9D13B-7701-4563-87E3-53071C1CA4D8}" type="presParOf" srcId="{56A0A00D-E071-4BEA-AABE-F1A08B67D993}" destId="{3562C7BB-2789-4B65-8484-5AC098B25892}" srcOrd="5" destOrd="0" presId="urn:microsoft.com/office/officeart/2005/8/layout/default"/>
    <dgm:cxn modelId="{9C072BF8-7074-4A78-8B6F-FAA6532C9972}" type="presParOf" srcId="{56A0A00D-E071-4BEA-AABE-F1A08B67D993}" destId="{C9A82F4A-4E39-465B-AA1C-B6D54888175F}" srcOrd="6" destOrd="0" presId="urn:microsoft.com/office/officeart/2005/8/layout/default"/>
    <dgm:cxn modelId="{AFF6341B-DC02-4EB1-BCFD-BAC7C0FAA953}" type="presParOf" srcId="{56A0A00D-E071-4BEA-AABE-F1A08B67D993}" destId="{1DA50DB3-5E89-450D-9179-00828C6F5B1A}" srcOrd="7" destOrd="0" presId="urn:microsoft.com/office/officeart/2005/8/layout/default"/>
    <dgm:cxn modelId="{ABE107D5-66D2-4150-BBF2-01ED851649CD}" type="presParOf" srcId="{56A0A00D-E071-4BEA-AABE-F1A08B67D993}" destId="{83CB2785-9113-4B01-B05B-A0E9B176AFA8}" srcOrd="8" destOrd="0" presId="urn:microsoft.com/office/officeart/2005/8/layout/default"/>
    <dgm:cxn modelId="{0284AD07-5FA9-41B2-BC78-E10988FB5B62}" type="presParOf" srcId="{56A0A00D-E071-4BEA-AABE-F1A08B67D993}" destId="{C3675B8E-916C-47F4-B6E0-194A102C1EC7}" srcOrd="9" destOrd="0" presId="urn:microsoft.com/office/officeart/2005/8/layout/default"/>
    <dgm:cxn modelId="{73BA0088-FB0E-44E4-BA3B-5C74D549C7B6}" type="presParOf" srcId="{56A0A00D-E071-4BEA-AABE-F1A08B67D993}" destId="{AD463308-55AB-4CF7-9E06-6E9FC8A1A8F3}" srcOrd="10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2A9EDB-49D4-4012-90F8-A1E41A1889A2}" type="doc">
      <dgm:prSet loTypeId="urn:microsoft.com/office/officeart/2005/8/layout/vList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69123901-8393-4C91-A81E-A415CF280752}">
      <dgm:prSet phldrT="[Text]"/>
      <dgm:spPr/>
      <dgm:t>
        <a:bodyPr/>
        <a:lstStyle/>
        <a:p>
          <a:r>
            <a:rPr lang="en-US" dirty="0" smtClean="0"/>
            <a:t>A user may request a new or modified system</a:t>
          </a:r>
          <a:endParaRPr lang="en-US" dirty="0"/>
        </a:p>
      </dgm:t>
    </dgm:pt>
    <dgm:pt modelId="{4E513824-089D-4709-81F2-6C3742A0415B}" type="parTrans" cxnId="{154C4869-BE61-42E0-A06C-AC7F80ADFE4E}">
      <dgm:prSet/>
      <dgm:spPr/>
      <dgm:t>
        <a:bodyPr/>
        <a:lstStyle/>
        <a:p>
          <a:endParaRPr lang="en-US"/>
        </a:p>
      </dgm:t>
    </dgm:pt>
    <dgm:pt modelId="{4D4A0A3F-761D-4E77-A51A-1F8A6D49A800}" type="sibTrans" cxnId="{154C4869-BE61-42E0-A06C-AC7F80ADFE4E}">
      <dgm:prSet/>
      <dgm:spPr/>
      <dgm:t>
        <a:bodyPr/>
        <a:lstStyle/>
        <a:p>
          <a:endParaRPr lang="en-US"/>
        </a:p>
      </dgm:t>
    </dgm:pt>
    <dgm:pt modelId="{C3849D35-21E0-4052-AB84-BE922F2AA3C6}">
      <dgm:prSet phldrT="[Text]"/>
      <dgm:spPr/>
      <dgm:t>
        <a:bodyPr/>
        <a:lstStyle/>
        <a:p>
          <a:r>
            <a:rPr lang="en-US" dirty="0" smtClean="0"/>
            <a:t>Organizations may want to improve hardware, software, or other technology</a:t>
          </a:r>
          <a:endParaRPr lang="en-US" dirty="0"/>
        </a:p>
      </dgm:t>
    </dgm:pt>
    <dgm:pt modelId="{4973D757-049D-45D8-AA0B-254001943EB8}" type="parTrans" cxnId="{D6935172-D96B-4CCE-A673-67A4F434A485}">
      <dgm:prSet/>
      <dgm:spPr/>
    </dgm:pt>
    <dgm:pt modelId="{17EB84D3-F2EF-4729-903B-D70378FB4121}" type="sibTrans" cxnId="{D6935172-D96B-4CCE-A673-67A4F434A485}">
      <dgm:prSet/>
      <dgm:spPr/>
    </dgm:pt>
    <dgm:pt modelId="{B3B1F2E5-30D4-4715-B9E4-8867D690589F}">
      <dgm:prSet phldrT="[Text]"/>
      <dgm:spPr/>
      <dgm:t>
        <a:bodyPr/>
        <a:lstStyle/>
        <a:p>
          <a:r>
            <a:rPr lang="en-US" dirty="0" smtClean="0"/>
            <a:t>Situations beyond an organization’s control might require a change</a:t>
          </a:r>
          <a:endParaRPr lang="en-US" dirty="0"/>
        </a:p>
      </dgm:t>
    </dgm:pt>
    <dgm:pt modelId="{D848E9ED-5193-4030-954A-520A6CC72D48}" type="parTrans" cxnId="{08A82363-DADF-4E3D-B589-F7385A0D8FDE}">
      <dgm:prSet/>
      <dgm:spPr/>
    </dgm:pt>
    <dgm:pt modelId="{329A1853-27AB-4520-8566-402DBAD306A2}" type="sibTrans" cxnId="{08A82363-DADF-4E3D-B589-F7385A0D8FDE}">
      <dgm:prSet/>
      <dgm:spPr/>
    </dgm:pt>
    <dgm:pt modelId="{F3D57AAA-741B-4F48-97B4-52C795BA477A}">
      <dgm:prSet phldrT="[Text]"/>
      <dgm:spPr/>
      <dgm:t>
        <a:bodyPr/>
        <a:lstStyle/>
        <a:p>
          <a:r>
            <a:rPr lang="en-US" dirty="0" smtClean="0"/>
            <a:t>Management might mandate a change</a:t>
          </a:r>
          <a:endParaRPr lang="en-US" dirty="0"/>
        </a:p>
      </dgm:t>
    </dgm:pt>
    <dgm:pt modelId="{FF7C8B37-5C7E-4A86-AD6B-8B8179122FEF}" type="parTrans" cxnId="{D5FA5DD7-766D-491B-9D18-E04BD9F54273}">
      <dgm:prSet/>
      <dgm:spPr/>
    </dgm:pt>
    <dgm:pt modelId="{A9F5F006-6115-459D-B695-520EE7DB12A3}" type="sibTrans" cxnId="{D5FA5DD7-766D-491B-9D18-E04BD9F54273}">
      <dgm:prSet/>
      <dgm:spPr/>
    </dgm:pt>
    <dgm:pt modelId="{0E8D9295-8C93-4EA2-8814-A49124155101}">
      <dgm:prSet phldrT="[Text]"/>
      <dgm:spPr/>
      <dgm:t>
        <a:bodyPr/>
        <a:lstStyle/>
        <a:p>
          <a:r>
            <a:rPr lang="en-US" dirty="0" smtClean="0"/>
            <a:t>A user may request a new or modified information system using a request for system services or a project request</a:t>
          </a:r>
          <a:endParaRPr lang="en-US" dirty="0"/>
        </a:p>
      </dgm:t>
    </dgm:pt>
    <dgm:pt modelId="{7495173A-C591-425A-B8F9-853E110984D5}" type="parTrans" cxnId="{D44C5608-0BFA-430E-A927-8A1EB60A2EAE}">
      <dgm:prSet/>
      <dgm:spPr/>
    </dgm:pt>
    <dgm:pt modelId="{E53F177C-DF63-4C56-9BE1-4C81544EFFE5}" type="sibTrans" cxnId="{D44C5608-0BFA-430E-A927-8A1EB60A2EAE}">
      <dgm:prSet/>
      <dgm:spPr/>
    </dgm:pt>
    <dgm:pt modelId="{44F30C99-05AB-4EFD-A7EC-308435ADDA25}" type="pres">
      <dgm:prSet presAssocID="{672A9EDB-49D4-4012-90F8-A1E41A1889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BBA053-524E-4E5B-99AB-2414F6161E7D}" type="pres">
      <dgm:prSet presAssocID="{69123901-8393-4C91-A81E-A415CF28075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369D2-1D63-4A30-9A2F-B9DCE24693C1}" type="pres">
      <dgm:prSet presAssocID="{4D4A0A3F-761D-4E77-A51A-1F8A6D49A800}" presName="spacer" presStyleCnt="0"/>
      <dgm:spPr/>
    </dgm:pt>
    <dgm:pt modelId="{58BBA79F-7779-4A49-8124-4409382EA6F6}" type="pres">
      <dgm:prSet presAssocID="{C3849D35-21E0-4052-AB84-BE922F2AA3C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A112B-B177-452A-97B6-655CD9FB15D4}" type="pres">
      <dgm:prSet presAssocID="{17EB84D3-F2EF-4729-903B-D70378FB4121}" presName="spacer" presStyleCnt="0"/>
      <dgm:spPr/>
    </dgm:pt>
    <dgm:pt modelId="{C455901D-0CE8-442A-B16D-B16DD98C7950}" type="pres">
      <dgm:prSet presAssocID="{B3B1F2E5-30D4-4715-B9E4-8867D690589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3001D-A593-4267-84F7-E6F144059AA4}" type="pres">
      <dgm:prSet presAssocID="{329A1853-27AB-4520-8566-402DBAD306A2}" presName="spacer" presStyleCnt="0"/>
      <dgm:spPr/>
    </dgm:pt>
    <dgm:pt modelId="{F14689EC-448C-4BCC-AB66-D58F579BA272}" type="pres">
      <dgm:prSet presAssocID="{F3D57AAA-741B-4F48-97B4-52C795BA477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7900E-A621-4F27-B2A6-34EDD996574B}" type="pres">
      <dgm:prSet presAssocID="{A9F5F006-6115-459D-B695-520EE7DB12A3}" presName="spacer" presStyleCnt="0"/>
      <dgm:spPr/>
    </dgm:pt>
    <dgm:pt modelId="{B6DA1D7D-CF04-43F5-87BE-ADED722A5836}" type="pres">
      <dgm:prSet presAssocID="{0E8D9295-8C93-4EA2-8814-A4912415510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A82363-DADF-4E3D-B589-F7385A0D8FDE}" srcId="{672A9EDB-49D4-4012-90F8-A1E41A1889A2}" destId="{B3B1F2E5-30D4-4715-B9E4-8867D690589F}" srcOrd="2" destOrd="0" parTransId="{D848E9ED-5193-4030-954A-520A6CC72D48}" sibTransId="{329A1853-27AB-4520-8566-402DBAD306A2}"/>
    <dgm:cxn modelId="{9DD1FD2E-0EEA-41D8-9657-DFB776ED8BFC}" type="presOf" srcId="{0E8D9295-8C93-4EA2-8814-A49124155101}" destId="{B6DA1D7D-CF04-43F5-87BE-ADED722A5836}" srcOrd="0" destOrd="0" presId="urn:microsoft.com/office/officeart/2005/8/layout/vList2"/>
    <dgm:cxn modelId="{AEDFEE97-F277-4058-BB6D-DDB45715E7AA}" type="presOf" srcId="{B3B1F2E5-30D4-4715-B9E4-8867D690589F}" destId="{C455901D-0CE8-442A-B16D-B16DD98C7950}" srcOrd="0" destOrd="0" presId="urn:microsoft.com/office/officeart/2005/8/layout/vList2"/>
    <dgm:cxn modelId="{D44C5608-0BFA-430E-A927-8A1EB60A2EAE}" srcId="{672A9EDB-49D4-4012-90F8-A1E41A1889A2}" destId="{0E8D9295-8C93-4EA2-8814-A49124155101}" srcOrd="4" destOrd="0" parTransId="{7495173A-C591-425A-B8F9-853E110984D5}" sibTransId="{E53F177C-DF63-4C56-9BE1-4C81544EFFE5}"/>
    <dgm:cxn modelId="{D6935172-D96B-4CCE-A673-67A4F434A485}" srcId="{672A9EDB-49D4-4012-90F8-A1E41A1889A2}" destId="{C3849D35-21E0-4052-AB84-BE922F2AA3C6}" srcOrd="1" destOrd="0" parTransId="{4973D757-049D-45D8-AA0B-254001943EB8}" sibTransId="{17EB84D3-F2EF-4729-903B-D70378FB4121}"/>
    <dgm:cxn modelId="{D5FA5DD7-766D-491B-9D18-E04BD9F54273}" srcId="{672A9EDB-49D4-4012-90F8-A1E41A1889A2}" destId="{F3D57AAA-741B-4F48-97B4-52C795BA477A}" srcOrd="3" destOrd="0" parTransId="{FF7C8B37-5C7E-4A86-AD6B-8B8179122FEF}" sibTransId="{A9F5F006-6115-459D-B695-520EE7DB12A3}"/>
    <dgm:cxn modelId="{154C4869-BE61-42E0-A06C-AC7F80ADFE4E}" srcId="{672A9EDB-49D4-4012-90F8-A1E41A1889A2}" destId="{69123901-8393-4C91-A81E-A415CF280752}" srcOrd="0" destOrd="0" parTransId="{4E513824-089D-4709-81F2-6C3742A0415B}" sibTransId="{4D4A0A3F-761D-4E77-A51A-1F8A6D49A800}"/>
    <dgm:cxn modelId="{5145EC3A-84C1-420A-B826-7D15BAD9C73C}" type="presOf" srcId="{C3849D35-21E0-4052-AB84-BE922F2AA3C6}" destId="{58BBA79F-7779-4A49-8124-4409382EA6F6}" srcOrd="0" destOrd="0" presId="urn:microsoft.com/office/officeart/2005/8/layout/vList2"/>
    <dgm:cxn modelId="{F53504E1-C280-45A6-BE0A-AF1469E5EABA}" type="presOf" srcId="{672A9EDB-49D4-4012-90F8-A1E41A1889A2}" destId="{44F30C99-05AB-4EFD-A7EC-308435ADDA25}" srcOrd="0" destOrd="0" presId="urn:microsoft.com/office/officeart/2005/8/layout/vList2"/>
    <dgm:cxn modelId="{EFFD2BC3-0056-47D8-94F0-E80744F66A4D}" type="presOf" srcId="{F3D57AAA-741B-4F48-97B4-52C795BA477A}" destId="{F14689EC-448C-4BCC-AB66-D58F579BA272}" srcOrd="0" destOrd="0" presId="urn:microsoft.com/office/officeart/2005/8/layout/vList2"/>
    <dgm:cxn modelId="{8E6BD50B-7856-4AF8-B01C-334C279AA482}" type="presOf" srcId="{69123901-8393-4C91-A81E-A415CF280752}" destId="{18BBA053-524E-4E5B-99AB-2414F6161E7D}" srcOrd="0" destOrd="0" presId="urn:microsoft.com/office/officeart/2005/8/layout/vList2"/>
    <dgm:cxn modelId="{400D7C72-ED3B-405C-AD9F-EBFF429BEC51}" type="presParOf" srcId="{44F30C99-05AB-4EFD-A7EC-308435ADDA25}" destId="{18BBA053-524E-4E5B-99AB-2414F6161E7D}" srcOrd="0" destOrd="0" presId="urn:microsoft.com/office/officeart/2005/8/layout/vList2"/>
    <dgm:cxn modelId="{AA1ACDC9-DEB6-4609-AB7B-DD9840D20257}" type="presParOf" srcId="{44F30C99-05AB-4EFD-A7EC-308435ADDA25}" destId="{881369D2-1D63-4A30-9A2F-B9DCE24693C1}" srcOrd="1" destOrd="0" presId="urn:microsoft.com/office/officeart/2005/8/layout/vList2"/>
    <dgm:cxn modelId="{9FB820BC-967F-4AE1-A082-29D0F877C5A3}" type="presParOf" srcId="{44F30C99-05AB-4EFD-A7EC-308435ADDA25}" destId="{58BBA79F-7779-4A49-8124-4409382EA6F6}" srcOrd="2" destOrd="0" presId="urn:microsoft.com/office/officeart/2005/8/layout/vList2"/>
    <dgm:cxn modelId="{A3556846-C21B-4261-B4AF-51C039A44A0C}" type="presParOf" srcId="{44F30C99-05AB-4EFD-A7EC-308435ADDA25}" destId="{683A112B-B177-452A-97B6-655CD9FB15D4}" srcOrd="3" destOrd="0" presId="urn:microsoft.com/office/officeart/2005/8/layout/vList2"/>
    <dgm:cxn modelId="{341CE4C2-671F-4C7E-80A2-58BFCF79588F}" type="presParOf" srcId="{44F30C99-05AB-4EFD-A7EC-308435ADDA25}" destId="{C455901D-0CE8-442A-B16D-B16DD98C7950}" srcOrd="4" destOrd="0" presId="urn:microsoft.com/office/officeart/2005/8/layout/vList2"/>
    <dgm:cxn modelId="{FF7B1AC7-9013-4767-B976-8B497E58372C}" type="presParOf" srcId="{44F30C99-05AB-4EFD-A7EC-308435ADDA25}" destId="{AC33001D-A593-4267-84F7-E6F144059AA4}" srcOrd="5" destOrd="0" presId="urn:microsoft.com/office/officeart/2005/8/layout/vList2"/>
    <dgm:cxn modelId="{64F6E24D-760A-454A-9A90-E78FA660838A}" type="presParOf" srcId="{44F30C99-05AB-4EFD-A7EC-308435ADDA25}" destId="{F14689EC-448C-4BCC-AB66-D58F579BA272}" srcOrd="6" destOrd="0" presId="urn:microsoft.com/office/officeart/2005/8/layout/vList2"/>
    <dgm:cxn modelId="{FC39F807-CB54-4934-9285-877FEE7915D5}" type="presParOf" srcId="{44F30C99-05AB-4EFD-A7EC-308435ADDA25}" destId="{EBA7900E-A621-4F27-B2A6-34EDD996574B}" srcOrd="7" destOrd="0" presId="urn:microsoft.com/office/officeart/2005/8/layout/vList2"/>
    <dgm:cxn modelId="{2B615998-153B-483F-A336-6A11BB6308E0}" type="presParOf" srcId="{44F30C99-05AB-4EFD-A7EC-308435ADDA25}" destId="{B6DA1D7D-CF04-43F5-87BE-ADED722A5836}" srcOrd="8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1E038D-F4F6-40A8-B222-002DB34AF062}" type="doc">
      <dgm:prSet loTypeId="urn:microsoft.com/office/officeart/2005/8/layout/hProcess9" loCatId="process" qsTypeId="urn:microsoft.com/office/officeart/2005/8/quickstyle/simple4" qsCatId="simple" csTypeId="urn:microsoft.com/office/officeart/2005/8/colors/accent3_3" csCatId="accent3" phldr="1"/>
      <dgm:spPr/>
    </dgm:pt>
    <dgm:pt modelId="{D3328B67-C013-4864-B902-B20CF4E9C6B9}">
      <dgm:prSet phldrT="[Text]"/>
      <dgm:spPr/>
      <dgm:t>
        <a:bodyPr/>
        <a:lstStyle/>
        <a:p>
          <a:r>
            <a:rPr lang="en-US" dirty="0" smtClean="0"/>
            <a:t>Review and approve the project requests</a:t>
          </a:r>
          <a:endParaRPr lang="en-US" dirty="0"/>
        </a:p>
      </dgm:t>
    </dgm:pt>
    <dgm:pt modelId="{478B8528-B75C-4AF7-A309-ED71DCCC877D}" type="parTrans" cxnId="{219EE153-46AA-40E4-B739-E685DCF4C62B}">
      <dgm:prSet/>
      <dgm:spPr/>
      <dgm:t>
        <a:bodyPr/>
        <a:lstStyle/>
        <a:p>
          <a:endParaRPr lang="en-US"/>
        </a:p>
      </dgm:t>
    </dgm:pt>
    <dgm:pt modelId="{9BE1F9EC-3335-4D45-9CA5-ACC374214055}" type="sibTrans" cxnId="{219EE153-46AA-40E4-B739-E685DCF4C62B}">
      <dgm:prSet/>
      <dgm:spPr/>
      <dgm:t>
        <a:bodyPr/>
        <a:lstStyle/>
        <a:p>
          <a:endParaRPr lang="en-US"/>
        </a:p>
      </dgm:t>
    </dgm:pt>
    <dgm:pt modelId="{4561C36B-2766-484E-9376-EAAEEC1E0A0C}">
      <dgm:prSet phldrT="[Text]"/>
      <dgm:spPr/>
      <dgm:t>
        <a:bodyPr/>
        <a:lstStyle/>
        <a:p>
          <a:r>
            <a:rPr lang="en-US" dirty="0" smtClean="0"/>
            <a:t>Prioritize the project requests</a:t>
          </a:r>
          <a:endParaRPr lang="en-US" dirty="0"/>
        </a:p>
      </dgm:t>
    </dgm:pt>
    <dgm:pt modelId="{C8C64E9D-BE1F-4420-A4FC-784AA82DB717}" type="parTrans" cxnId="{48359740-9117-45C5-8EB1-E93793230384}">
      <dgm:prSet/>
      <dgm:spPr/>
      <dgm:t>
        <a:bodyPr/>
        <a:lstStyle/>
        <a:p>
          <a:endParaRPr lang="en-US"/>
        </a:p>
      </dgm:t>
    </dgm:pt>
    <dgm:pt modelId="{D5A92465-8B4F-480F-8935-4AA1E552BFDD}" type="sibTrans" cxnId="{48359740-9117-45C5-8EB1-E93793230384}">
      <dgm:prSet/>
      <dgm:spPr/>
      <dgm:t>
        <a:bodyPr/>
        <a:lstStyle/>
        <a:p>
          <a:endParaRPr lang="en-US"/>
        </a:p>
      </dgm:t>
    </dgm:pt>
    <dgm:pt modelId="{FF8781BB-BCA5-4896-8A87-F3CC25230256}">
      <dgm:prSet phldrT="[Text]"/>
      <dgm:spPr/>
      <dgm:t>
        <a:bodyPr/>
        <a:lstStyle/>
        <a:p>
          <a:r>
            <a:rPr lang="en-US" dirty="0" smtClean="0"/>
            <a:t>Allocate resources</a:t>
          </a:r>
          <a:endParaRPr lang="en-US" dirty="0"/>
        </a:p>
      </dgm:t>
    </dgm:pt>
    <dgm:pt modelId="{28C5BEEB-5664-49B7-937C-349552BB5E6B}" type="parTrans" cxnId="{C86506EE-F630-4CE3-8411-705A68260B14}">
      <dgm:prSet/>
      <dgm:spPr/>
      <dgm:t>
        <a:bodyPr/>
        <a:lstStyle/>
        <a:p>
          <a:endParaRPr lang="en-US"/>
        </a:p>
      </dgm:t>
    </dgm:pt>
    <dgm:pt modelId="{780C6CFF-4CB8-4723-8A67-9D113FA94B8E}" type="sibTrans" cxnId="{C86506EE-F630-4CE3-8411-705A68260B14}">
      <dgm:prSet/>
      <dgm:spPr/>
      <dgm:t>
        <a:bodyPr/>
        <a:lstStyle/>
        <a:p>
          <a:endParaRPr lang="en-US"/>
        </a:p>
      </dgm:t>
    </dgm:pt>
    <dgm:pt modelId="{4C302183-22E8-40B1-9BAC-BF7F2BEDCB8B}">
      <dgm:prSet phldrT="[Text]"/>
      <dgm:spPr/>
      <dgm:t>
        <a:bodyPr/>
        <a:lstStyle/>
        <a:p>
          <a:r>
            <a:rPr lang="en-US" dirty="0" smtClean="0"/>
            <a:t>Form a project development team</a:t>
          </a:r>
          <a:endParaRPr lang="en-US" dirty="0"/>
        </a:p>
      </dgm:t>
    </dgm:pt>
    <dgm:pt modelId="{2D97B20B-1242-499D-8D38-DD9B8BA23139}" type="parTrans" cxnId="{D1A7169B-3415-43D5-A1D7-8EEE4B8DDEE7}">
      <dgm:prSet/>
      <dgm:spPr/>
      <dgm:t>
        <a:bodyPr/>
        <a:lstStyle/>
        <a:p>
          <a:endParaRPr lang="en-US"/>
        </a:p>
      </dgm:t>
    </dgm:pt>
    <dgm:pt modelId="{49B088B0-A3CC-4B30-8F67-4502F7281753}" type="sibTrans" cxnId="{D1A7169B-3415-43D5-A1D7-8EEE4B8DDEE7}">
      <dgm:prSet/>
      <dgm:spPr/>
      <dgm:t>
        <a:bodyPr/>
        <a:lstStyle/>
        <a:p>
          <a:endParaRPr lang="en-US"/>
        </a:p>
      </dgm:t>
    </dgm:pt>
    <dgm:pt modelId="{1CF18526-25E5-4EE3-90AA-881D77F03BEE}" type="pres">
      <dgm:prSet presAssocID="{251E038D-F4F6-40A8-B222-002DB34AF062}" presName="CompostProcess" presStyleCnt="0">
        <dgm:presLayoutVars>
          <dgm:dir/>
          <dgm:resizeHandles val="exact"/>
        </dgm:presLayoutVars>
      </dgm:prSet>
      <dgm:spPr/>
    </dgm:pt>
    <dgm:pt modelId="{3B7EB3CE-268C-4468-8678-F34A153C2E1D}" type="pres">
      <dgm:prSet presAssocID="{251E038D-F4F6-40A8-B222-002DB34AF062}" presName="arrow" presStyleLbl="bgShp" presStyleIdx="0" presStyleCnt="1"/>
      <dgm:spPr/>
    </dgm:pt>
    <dgm:pt modelId="{AF66B171-586F-4244-A4EC-0820325A83A9}" type="pres">
      <dgm:prSet presAssocID="{251E038D-F4F6-40A8-B222-002DB34AF062}" presName="linearProcess" presStyleCnt="0"/>
      <dgm:spPr/>
    </dgm:pt>
    <dgm:pt modelId="{991479CF-4B93-4FD5-A066-4DAC9FC5C115}" type="pres">
      <dgm:prSet presAssocID="{D3328B67-C013-4864-B902-B20CF4E9C6B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1518B-37AB-48C0-840D-B26B0102858D}" type="pres">
      <dgm:prSet presAssocID="{9BE1F9EC-3335-4D45-9CA5-ACC374214055}" presName="sibTrans" presStyleCnt="0"/>
      <dgm:spPr/>
    </dgm:pt>
    <dgm:pt modelId="{3D794D9C-D200-47B4-BC8F-9C3198A16E5F}" type="pres">
      <dgm:prSet presAssocID="{4561C36B-2766-484E-9376-EAAEEC1E0A0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72093-CB0F-4F1F-8B60-CF9DEBAB3AF7}" type="pres">
      <dgm:prSet presAssocID="{D5A92465-8B4F-480F-8935-4AA1E552BFDD}" presName="sibTrans" presStyleCnt="0"/>
      <dgm:spPr/>
    </dgm:pt>
    <dgm:pt modelId="{54E80EA4-CAA5-4B37-BB4D-1A4315E1C088}" type="pres">
      <dgm:prSet presAssocID="{FF8781BB-BCA5-4896-8A87-F3CC2523025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B5C7C-6464-48C8-B5AC-196C80B9935B}" type="pres">
      <dgm:prSet presAssocID="{780C6CFF-4CB8-4723-8A67-9D113FA94B8E}" presName="sibTrans" presStyleCnt="0"/>
      <dgm:spPr/>
    </dgm:pt>
    <dgm:pt modelId="{63155BDC-2DA7-4D26-994F-2129B3DB8174}" type="pres">
      <dgm:prSet presAssocID="{4C302183-22E8-40B1-9BAC-BF7F2BEDCB8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285A75-E198-4FB1-B9CC-E03DFF20DE4D}" type="presOf" srcId="{D3328B67-C013-4864-B902-B20CF4E9C6B9}" destId="{991479CF-4B93-4FD5-A066-4DAC9FC5C115}" srcOrd="0" destOrd="0" presId="urn:microsoft.com/office/officeart/2005/8/layout/hProcess9"/>
    <dgm:cxn modelId="{CA26D212-92C7-4192-9264-5825B1B9AE9A}" type="presOf" srcId="{FF8781BB-BCA5-4896-8A87-F3CC25230256}" destId="{54E80EA4-CAA5-4B37-BB4D-1A4315E1C088}" srcOrd="0" destOrd="0" presId="urn:microsoft.com/office/officeart/2005/8/layout/hProcess9"/>
    <dgm:cxn modelId="{D1A7169B-3415-43D5-A1D7-8EEE4B8DDEE7}" srcId="{251E038D-F4F6-40A8-B222-002DB34AF062}" destId="{4C302183-22E8-40B1-9BAC-BF7F2BEDCB8B}" srcOrd="3" destOrd="0" parTransId="{2D97B20B-1242-499D-8D38-DD9B8BA23139}" sibTransId="{49B088B0-A3CC-4B30-8F67-4502F7281753}"/>
    <dgm:cxn modelId="{C86506EE-F630-4CE3-8411-705A68260B14}" srcId="{251E038D-F4F6-40A8-B222-002DB34AF062}" destId="{FF8781BB-BCA5-4896-8A87-F3CC25230256}" srcOrd="2" destOrd="0" parTransId="{28C5BEEB-5664-49B7-937C-349552BB5E6B}" sibTransId="{780C6CFF-4CB8-4723-8A67-9D113FA94B8E}"/>
    <dgm:cxn modelId="{219EE153-46AA-40E4-B739-E685DCF4C62B}" srcId="{251E038D-F4F6-40A8-B222-002DB34AF062}" destId="{D3328B67-C013-4864-B902-B20CF4E9C6B9}" srcOrd="0" destOrd="0" parTransId="{478B8528-B75C-4AF7-A309-ED71DCCC877D}" sibTransId="{9BE1F9EC-3335-4D45-9CA5-ACC374214055}"/>
    <dgm:cxn modelId="{13B9BED4-0854-4790-8C40-987AFE1B612E}" type="presOf" srcId="{4C302183-22E8-40B1-9BAC-BF7F2BEDCB8B}" destId="{63155BDC-2DA7-4D26-994F-2129B3DB8174}" srcOrd="0" destOrd="0" presId="urn:microsoft.com/office/officeart/2005/8/layout/hProcess9"/>
    <dgm:cxn modelId="{48359740-9117-45C5-8EB1-E93793230384}" srcId="{251E038D-F4F6-40A8-B222-002DB34AF062}" destId="{4561C36B-2766-484E-9376-EAAEEC1E0A0C}" srcOrd="1" destOrd="0" parTransId="{C8C64E9D-BE1F-4420-A4FC-784AA82DB717}" sibTransId="{D5A92465-8B4F-480F-8935-4AA1E552BFDD}"/>
    <dgm:cxn modelId="{DA4FB78C-5CA8-48EA-8258-3C5AF8FC37AA}" type="presOf" srcId="{251E038D-F4F6-40A8-B222-002DB34AF062}" destId="{1CF18526-25E5-4EE3-90AA-881D77F03BEE}" srcOrd="0" destOrd="0" presId="urn:microsoft.com/office/officeart/2005/8/layout/hProcess9"/>
    <dgm:cxn modelId="{549F34EE-38EB-4AD3-8CBA-3015C410F360}" type="presOf" srcId="{4561C36B-2766-484E-9376-EAAEEC1E0A0C}" destId="{3D794D9C-D200-47B4-BC8F-9C3198A16E5F}" srcOrd="0" destOrd="0" presId="urn:microsoft.com/office/officeart/2005/8/layout/hProcess9"/>
    <dgm:cxn modelId="{1167B3FB-B69E-4DE5-8666-D2C2DC5FE031}" type="presParOf" srcId="{1CF18526-25E5-4EE3-90AA-881D77F03BEE}" destId="{3B7EB3CE-268C-4468-8678-F34A153C2E1D}" srcOrd="0" destOrd="0" presId="urn:microsoft.com/office/officeart/2005/8/layout/hProcess9"/>
    <dgm:cxn modelId="{DDEB8E90-2A91-410C-B119-0D6306AC3D07}" type="presParOf" srcId="{1CF18526-25E5-4EE3-90AA-881D77F03BEE}" destId="{AF66B171-586F-4244-A4EC-0820325A83A9}" srcOrd="1" destOrd="0" presId="urn:microsoft.com/office/officeart/2005/8/layout/hProcess9"/>
    <dgm:cxn modelId="{C7C2E0D1-34CE-4E13-A4FD-FE581673EE8F}" type="presParOf" srcId="{AF66B171-586F-4244-A4EC-0820325A83A9}" destId="{991479CF-4B93-4FD5-A066-4DAC9FC5C115}" srcOrd="0" destOrd="0" presId="urn:microsoft.com/office/officeart/2005/8/layout/hProcess9"/>
    <dgm:cxn modelId="{E00B029F-B640-4523-AB43-7CCC2B481543}" type="presParOf" srcId="{AF66B171-586F-4244-A4EC-0820325A83A9}" destId="{D4E1518B-37AB-48C0-840D-B26B0102858D}" srcOrd="1" destOrd="0" presId="urn:microsoft.com/office/officeart/2005/8/layout/hProcess9"/>
    <dgm:cxn modelId="{E4D00681-FF57-4669-BE91-45AEAB19EA9C}" type="presParOf" srcId="{AF66B171-586F-4244-A4EC-0820325A83A9}" destId="{3D794D9C-D200-47B4-BC8F-9C3198A16E5F}" srcOrd="2" destOrd="0" presId="urn:microsoft.com/office/officeart/2005/8/layout/hProcess9"/>
    <dgm:cxn modelId="{79637FF9-1EC3-42E1-BD4B-636C070EAF3B}" type="presParOf" srcId="{AF66B171-586F-4244-A4EC-0820325A83A9}" destId="{B7072093-CB0F-4F1F-8B60-CF9DEBAB3AF7}" srcOrd="3" destOrd="0" presId="urn:microsoft.com/office/officeart/2005/8/layout/hProcess9"/>
    <dgm:cxn modelId="{C9DACE71-4FB2-4BEB-880A-7C08972A0FDD}" type="presParOf" srcId="{AF66B171-586F-4244-A4EC-0820325A83A9}" destId="{54E80EA4-CAA5-4B37-BB4D-1A4315E1C088}" srcOrd="4" destOrd="0" presId="urn:microsoft.com/office/officeart/2005/8/layout/hProcess9"/>
    <dgm:cxn modelId="{48B83DAF-49EF-4EF3-BB8B-44C3B369D717}" type="presParOf" srcId="{AF66B171-586F-4244-A4EC-0820325A83A9}" destId="{CC5B5C7C-6464-48C8-B5AC-196C80B9935B}" srcOrd="5" destOrd="0" presId="urn:microsoft.com/office/officeart/2005/8/layout/hProcess9"/>
    <dgm:cxn modelId="{76DDF02F-4E0D-434B-9B95-88B011A7B835}" type="presParOf" srcId="{AF66B171-586F-4244-A4EC-0820325A83A9}" destId="{63155BDC-2DA7-4D26-994F-2129B3DB8174}" srcOrd="6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255E5-A769-4858-AA6E-76CBD47D530D}" type="datetimeFigureOut">
              <a:rPr lang="en-US" smtClean="0"/>
              <a:pPr/>
              <a:t>3/2/2009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D03E8-E13F-4BA1-80B4-2581DF04E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3/2/2009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219200" y="52578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Living in a Digital World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2010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13215"/>
            <a:ext cx="4038600" cy="364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82614" y="0"/>
            <a:ext cx="9226614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5E8945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945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0cp/ch12/weblin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hyperlink" Target="http://www.scsite.com/dc2010cp/ch12/weblink/" TargetMode="Externa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Data" Target="../diagrams/data11.xml"/><Relationship Id="rId7" Type="http://schemas.openxmlformats.org/officeDocument/2006/relationships/hyperlink" Target="http://www.scsite.com/dc2010cp/ch12/weblink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Data" Target="../diagrams/data13.xml"/><Relationship Id="rId7" Type="http://schemas.openxmlformats.org/officeDocument/2006/relationships/hyperlink" Target="http://www.scsite.com/dc2010cp/ch12/weblink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Data" Target="../diagrams/data14.xml"/><Relationship Id="rId7" Type="http://schemas.openxmlformats.org/officeDocument/2006/relationships/hyperlink" Target="http://www.scsite.com/dc2010cp/ch12/weblink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Data" Target="../diagrams/data16.xml"/><Relationship Id="rId7" Type="http://schemas.openxmlformats.org/officeDocument/2006/relationships/hyperlink" Target="http://www.scsite.com/dc2010cp/ch12/weblink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Data" Target="../diagrams/data18.xml"/><Relationship Id="rId7" Type="http://schemas.openxmlformats.org/officeDocument/2006/relationships/hyperlink" Target="http://www.scsite.com/dc2010cp/ch12/weblink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Data" Target="../diagrams/data22.xml"/><Relationship Id="rId7" Type="http://schemas.openxmlformats.org/officeDocument/2006/relationships/hyperlink" Target="http://www.scsite.com/dc2010cp/ch12/weblink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12_IS_072908_hiddenOS.wmv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hyperlink" Target="http://www.scsite.com/dc2010cp/ch12/weblin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System Development?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624</a:t>
            </a:r>
          </a:p>
          <a:p>
            <a:r>
              <a:rPr lang="en-US" dirty="0" smtClean="0"/>
              <a:t>Figure 12-3b</a:t>
            </a:r>
            <a:endParaRPr lang="en-US" dirty="0"/>
          </a:p>
        </p:txBody>
      </p:sp>
      <p:grpSp>
        <p:nvGrpSpPr>
          <p:cNvPr id="3" name="Group 9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1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5E894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12,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PERT Charts below Chapter 12</a:t>
              </a:r>
              <a:endParaRPr lang="en-US" sz="11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25908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PERT chart also can be used for planning and scheduling time</a:t>
            </a:r>
            <a:endParaRPr lang="en-US" sz="2400" dirty="0"/>
          </a:p>
        </p:txBody>
      </p:sp>
      <p:pic>
        <p:nvPicPr>
          <p:cNvPr id="15" name="Content Placeholder 14" descr="CFig12-03b.gi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590800" y="2209800"/>
            <a:ext cx="5825873" cy="27527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System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Feasibility</a:t>
            </a:r>
            <a:r>
              <a:rPr lang="en-US" b="1" dirty="0" smtClean="0"/>
              <a:t> </a:t>
            </a:r>
            <a:r>
              <a:rPr lang="en-US" dirty="0" smtClean="0"/>
              <a:t>is a measure of how suitable the development of a system will be to the organization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624 - 625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048000"/>
          <a:ext cx="883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7FFC94-04E5-44EF-B033-3DBBB9C19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57FFC94-04E5-44EF-B033-3DBBB9C19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8837F6-BE63-4EB2-A4C3-E1413ACA5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08837F6-BE63-4EB2-A4C3-E1413ACA5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5108EC-22FC-4382-87F9-1FA0526BB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A5108EC-22FC-4382-87F9-1FA0526BB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526B24-1941-4D69-B58E-DA1C8184A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DC526B24-1941-4D69-B58E-DA1C8184A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System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Documentation</a:t>
            </a:r>
            <a:r>
              <a:rPr lang="en-US" dirty="0" smtClean="0"/>
              <a:t> is the collection and summarization of data and information</a:t>
            </a:r>
          </a:p>
          <a:p>
            <a:pPr lvl="1"/>
            <a:r>
              <a:rPr lang="en-US" dirty="0" smtClean="0"/>
              <a:t>A project notebook contains all documentation for a single project</a:t>
            </a:r>
          </a:p>
          <a:p>
            <a:r>
              <a:rPr lang="en-US" dirty="0" smtClean="0"/>
              <a:t>Users and IT professionals refer to existing documentation when working with and modifying current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625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System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During system development, members of the project team gather data and information using several techniques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625 – 626</a:t>
            </a:r>
          </a:p>
          <a:p>
            <a:r>
              <a:rPr lang="en-US" dirty="0" smtClean="0"/>
              <a:t>Figure 12-4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743200"/>
          <a:ext cx="6019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Fig12-0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3352800"/>
            <a:ext cx="2687003" cy="2476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C0D9AF-4C07-4715-87DC-C683F4736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5C0D9AF-4C07-4715-87DC-C683F4736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B93FE0-F74C-4373-A2C5-BE518F8FA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1B93FE0-F74C-4373-A2C5-BE518F8FA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40D02-AFEA-4802-819F-33ED35778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4140D02-AFEA-4802-819F-33ED35778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A82F4A-4E39-465B-AA1C-B6D548881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9A82F4A-4E39-465B-AA1C-B6D548881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CB2785-9113-4B01-B05B-A0E9B176A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83CB2785-9113-4B01-B05B-A0E9B176A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463308-55AB-4CF7-9E06-6E9FC8A1A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AD463308-55AB-4CF7-9E06-6E9FC8A1A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Initiates a System </a:t>
            </a:r>
            <a:br>
              <a:rPr lang="en-US" dirty="0" smtClean="0"/>
            </a:br>
            <a:r>
              <a:rPr lang="en-US" dirty="0" smtClean="0"/>
              <a:t>Development Project?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626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BBA053-524E-4E5B-99AB-2414F6161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8BBA053-524E-4E5B-99AB-2414F6161E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BBA79F-7779-4A49-8124-4409382EA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8BBA79F-7779-4A49-8124-4409382EA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55901D-0CE8-442A-B16D-B16DD98C7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455901D-0CE8-442A-B16D-B16DD98C7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4689EC-448C-4BCC-AB66-D58F579BA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14689EC-448C-4BCC-AB66-D58F579BA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DA1D7D-CF04-43F5-87BE-ADED722A5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6DA1D7D-CF04-43F5-87BE-ADED722A58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Initiates a System </a:t>
            </a:r>
            <a:br>
              <a:rPr lang="en-US" dirty="0" smtClean="0"/>
            </a:br>
            <a:r>
              <a:rPr lang="en-US" dirty="0" smtClean="0"/>
              <a:t>Development Project?</a:t>
            </a:r>
            <a:endParaRPr lang="en-US" dirty="0"/>
          </a:p>
        </p:txBody>
      </p:sp>
      <p:pic>
        <p:nvPicPr>
          <p:cNvPr id="7" name="Content Placeholder 6" descr="Fig12-05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9760" y="1600200"/>
            <a:ext cx="5864479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627</a:t>
            </a:r>
          </a:p>
          <a:p>
            <a:r>
              <a:rPr lang="en-US" dirty="0" smtClean="0"/>
              <a:t>Figure 12-5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5E8945"/>
                </a:solidFill>
              </a:rPr>
              <a:t>planning phase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for a project begins when the steering committee receives a project request</a:t>
            </a:r>
          </a:p>
          <a:p>
            <a:r>
              <a:rPr lang="en-US" dirty="0" smtClean="0"/>
              <a:t>Four major activities are performed: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628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762000" y="3200400"/>
          <a:ext cx="76200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EB3CE-268C-4468-8678-F34A153C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B7EB3CE-268C-4468-8678-F34A153C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1479CF-4B93-4FD5-A066-4DAC9FC5C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91479CF-4B93-4FD5-A066-4DAC9FC5C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794D9C-D200-47B4-BC8F-9C3198A16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D794D9C-D200-47B4-BC8F-9C3198A16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E80EA4-CAA5-4B37-BB4D-1A4315E1C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4E80EA4-CAA5-4B37-BB4D-1A4315E1C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155BDC-2DA7-4D26-994F-2129B3DB8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3155BDC-2DA7-4D26-994F-2129B3DB81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5E8945"/>
                </a:solidFill>
              </a:rPr>
              <a:t>analysis phase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consists of two major activities: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629 - 631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762000" y="2667000"/>
          <a:ext cx="7620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094AAC-642B-4056-9C53-B74818078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A094AAC-642B-4056-9C53-B74818078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7EF612-20BB-4BC8-89E9-F72E4CE58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D7EF612-20BB-4BC8-89E9-F72E4CE58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6C75C0-690E-4BA1-9B15-E52F09105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56C75C0-690E-4BA1-9B15-E52F09105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563B5B-9DD6-49B8-80D1-B0A5FD8A5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83563B5B-9DD6-49B8-80D1-B0A5FD8A5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Phase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629 – 630</a:t>
            </a:r>
          </a:p>
          <a:p>
            <a:r>
              <a:rPr lang="en-US" dirty="0" smtClean="0"/>
              <a:t>Figure 12-6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14600" y="1676400"/>
            <a:ext cx="6400800" cy="4536890"/>
            <a:chOff x="2514600" y="1676400"/>
            <a:chExt cx="6400800" cy="453689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600" y="1676400"/>
              <a:ext cx="3358968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10200" y="1676400"/>
              <a:ext cx="3505200" cy="4536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 9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2" name="Picture 2" descr="C:\Users\steven\AppData\Local\Microsoft\Windows\Temporary Internet Files\Content.IE5\E6JW1XW7\MCj03252140000[1].wm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rgbClr val="5E894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12,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Feasibility Study below Chapter 12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E8945"/>
                </a:solidFill>
              </a:rPr>
              <a:t>Process modeling</a:t>
            </a:r>
            <a:r>
              <a:rPr lang="en-US" sz="2800" dirty="0" smtClean="0">
                <a:solidFill>
                  <a:srgbClr val="5E8945"/>
                </a:solidFill>
              </a:rPr>
              <a:t> </a:t>
            </a:r>
            <a:r>
              <a:rPr lang="en-US" sz="2800" dirty="0" smtClean="0"/>
              <a:t>(structured analysis and design) is an analysis and design technique that describes processes that transform inputs into outputs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631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971800"/>
          <a:ext cx="7467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9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5E894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12,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Process Modeling below Chapter 12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DA3E0B-A545-4D8F-821F-EA092B5D8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BDA3E0B-A545-4D8F-821F-EA092B5D84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7CA1F5-D686-4A8A-A966-65EA45301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D7CA1F5-D686-4A8A-A966-65EA45301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817E58-6B40-48B1-89AD-5766747D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E817E58-6B40-48B1-89AD-5766747D1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619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DBD9F7-1850-4E03-9F20-1BDB29663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DDBD9F7-1850-4E03-9F20-1BDB29663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F3657C-F7A5-4D16-BDF3-9DA376E6A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AF3657C-F7A5-4D16-BDF3-9DA376E6A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128AB-16ED-456B-87DF-DEA5600F1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B9128AB-16ED-456B-87DF-DEA5600F1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9FA3ED-6AB8-4E2E-8BF9-4BBBE5CA5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99FA3ED-6AB8-4E2E-8BF9-4BBBE5CA5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93FE96-6A51-4CF8-AFC9-9351025EB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E93FE96-6A51-4CF8-AFC9-9351025EB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Phase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5E8945"/>
                </a:solidFill>
              </a:rPr>
              <a:t>entity-relationship diagram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(ERD) is a tool that graphically shows the connections among entities in a system</a:t>
            </a:r>
          </a:p>
          <a:p>
            <a:r>
              <a:rPr lang="en-US" dirty="0" smtClean="0"/>
              <a:t>Entities are objects in the system that have data</a:t>
            </a:r>
            <a:endParaRPr lang="en-US" dirty="0"/>
          </a:p>
        </p:txBody>
      </p:sp>
      <p:pic>
        <p:nvPicPr>
          <p:cNvPr id="10" name="Content Placeholder 9" descr="Fig12-07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21906"/>
            <a:ext cx="4038600" cy="288255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632</a:t>
            </a:r>
          </a:p>
          <a:p>
            <a:r>
              <a:rPr lang="en-US" dirty="0" smtClean="0"/>
              <a:t>Figure 12-7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Phase</a:t>
            </a:r>
            <a:endParaRPr lang="en-US" dirty="0"/>
          </a:p>
        </p:txBody>
      </p:sp>
      <p:pic>
        <p:nvPicPr>
          <p:cNvPr id="8" name="Content Placeholder 7" descr="Fig12-08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2400" y="2971800"/>
            <a:ext cx="4754573" cy="260907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data flow diagram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(DFD) is a tool that graphically shows the flow of data in a system</a:t>
            </a:r>
          </a:p>
          <a:p>
            <a:pPr lvl="1"/>
            <a:r>
              <a:rPr lang="en-US" dirty="0" smtClean="0"/>
              <a:t>Data flows</a:t>
            </a:r>
          </a:p>
          <a:p>
            <a:pPr lvl="1"/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Data stores</a:t>
            </a:r>
          </a:p>
          <a:p>
            <a:pPr lvl="1"/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632</a:t>
            </a:r>
          </a:p>
          <a:p>
            <a:r>
              <a:rPr lang="en-US" dirty="0" smtClean="0"/>
              <a:t>Figure 12-8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Phase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5E8945"/>
                </a:solidFill>
              </a:rPr>
              <a:t>project dictionary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contains all the documentation and deliverables of a project</a:t>
            </a:r>
          </a:p>
          <a:p>
            <a:r>
              <a:rPr lang="en-US" dirty="0" smtClean="0"/>
              <a:t>Structured English is a </a:t>
            </a:r>
            <a:br>
              <a:rPr lang="en-US" dirty="0" smtClean="0"/>
            </a:br>
            <a:r>
              <a:rPr lang="en-US" dirty="0" smtClean="0"/>
              <a:t>style of writing that </a:t>
            </a:r>
            <a:br>
              <a:rPr lang="en-US" dirty="0" smtClean="0"/>
            </a:br>
            <a:r>
              <a:rPr lang="en-US" dirty="0" smtClean="0"/>
              <a:t>describes the steps in </a:t>
            </a:r>
            <a:br>
              <a:rPr lang="en-US" dirty="0" smtClean="0"/>
            </a:br>
            <a:r>
              <a:rPr lang="en-US" dirty="0" smtClean="0"/>
              <a:t>a process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633</a:t>
            </a:r>
          </a:p>
          <a:p>
            <a:r>
              <a:rPr lang="en-US" dirty="0" smtClean="0"/>
              <a:t>Figure 12-9</a:t>
            </a:r>
            <a:endParaRPr lang="en-US" dirty="0"/>
          </a:p>
        </p:txBody>
      </p:sp>
      <p:pic>
        <p:nvPicPr>
          <p:cNvPr id="10" name="Picture 9" descr="Fig12-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819400"/>
            <a:ext cx="4274820" cy="3238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Phase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633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3E7963-73AE-44B2-AE6B-B6FF8EE46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53E7963-73AE-44B2-AE6B-B6FF8EE46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37A5F1-A5EC-4B7B-8C3B-548BB31BA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B37A5F1-A5EC-4B7B-8C3B-548BB31BA9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AF1F2-85AE-4A13-8D9F-3FADA67AB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8AAF1F2-85AE-4A13-8D9F-3FADA67AB6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2F2A31-8ECB-4955-9E84-B1BD4D535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92F2A31-8ECB-4955-9E84-B1BD4D535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Phase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Decision table</a:t>
            </a:r>
            <a:endParaRPr lang="en-US" dirty="0"/>
          </a:p>
        </p:txBody>
      </p:sp>
      <p:pic>
        <p:nvPicPr>
          <p:cNvPr id="12" name="Content Placeholder 11" descr="Fig12-10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637973"/>
            <a:ext cx="4040188" cy="3025091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Decision tree</a:t>
            </a:r>
            <a:endParaRPr lang="en-US" dirty="0"/>
          </a:p>
        </p:txBody>
      </p:sp>
      <p:pic>
        <p:nvPicPr>
          <p:cNvPr id="13" name="Content Placeholder 12" descr="Fig12-11.gif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5025" y="3061766"/>
            <a:ext cx="4041775" cy="21775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633</a:t>
            </a:r>
          </a:p>
          <a:p>
            <a:r>
              <a:rPr lang="en-US" dirty="0" smtClean="0"/>
              <a:t>Figures 12-10 – 12-11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Phase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5E8945"/>
                </a:solidFill>
              </a:rPr>
              <a:t>data dictionary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stores the data item’s name, description, and other details about each data item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634</a:t>
            </a:r>
          </a:p>
          <a:p>
            <a:r>
              <a:rPr lang="en-US" dirty="0" smtClean="0"/>
              <a:t>Figure 12-12</a:t>
            </a:r>
            <a:endParaRPr lang="en-US" dirty="0"/>
          </a:p>
        </p:txBody>
      </p:sp>
      <p:pic>
        <p:nvPicPr>
          <p:cNvPr id="20" name="Picture 19" descr="Fig12-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599" y="2743200"/>
            <a:ext cx="5541819" cy="3581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E8945"/>
                </a:solidFill>
              </a:rPr>
              <a:t>Object modeling</a:t>
            </a:r>
            <a:r>
              <a:rPr lang="en-US" sz="2800" dirty="0" smtClean="0">
                <a:solidFill>
                  <a:srgbClr val="5E8945"/>
                </a:solidFill>
              </a:rPr>
              <a:t> </a:t>
            </a:r>
            <a:r>
              <a:rPr lang="en-US" sz="2800" dirty="0" smtClean="0"/>
              <a:t>combines the data with the processes that act on that data into a single unit, called an </a:t>
            </a:r>
            <a:r>
              <a:rPr lang="en-US" sz="2800" b="1" dirty="0" smtClean="0">
                <a:solidFill>
                  <a:srgbClr val="5E8945"/>
                </a:solidFill>
              </a:rPr>
              <a:t>object</a:t>
            </a:r>
          </a:p>
          <a:p>
            <a:r>
              <a:rPr lang="en-US" sz="2800" b="1" dirty="0" smtClean="0">
                <a:solidFill>
                  <a:srgbClr val="5E8945"/>
                </a:solidFill>
              </a:rPr>
              <a:t>UML</a:t>
            </a:r>
            <a:r>
              <a:rPr lang="en-US" sz="2800" dirty="0" smtClean="0">
                <a:solidFill>
                  <a:srgbClr val="5E8945"/>
                </a:solidFill>
              </a:rPr>
              <a:t> </a:t>
            </a:r>
            <a:r>
              <a:rPr lang="en-US" sz="2800" dirty="0" smtClean="0"/>
              <a:t>(Unified Modeling Language) has been adopted as a standard notation for object modeling and development</a:t>
            </a:r>
          </a:p>
          <a:p>
            <a:pPr lvl="1"/>
            <a:r>
              <a:rPr lang="en-US" sz="2400" dirty="0" smtClean="0"/>
              <a:t>UML includes 13 different diagrams</a:t>
            </a:r>
          </a:p>
          <a:p>
            <a:pPr lvl="1"/>
            <a:r>
              <a:rPr lang="en-US" sz="2400" dirty="0" smtClean="0"/>
              <a:t>Two diagrams include: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634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514600" y="4419600"/>
          <a:ext cx="6096000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9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5E894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12,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UML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12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766D83-6D77-45DA-AADD-CAF068FA6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8766D83-6D77-45DA-AADD-CAF068FA6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81BB97-EDF8-441B-AC6A-625655010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981BB97-EDF8-441B-AC6A-625655010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use case diagram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graphically shows how actors (users) interact with the information system</a:t>
            </a:r>
          </a:p>
          <a:p>
            <a:r>
              <a:rPr lang="en-US" dirty="0" smtClean="0"/>
              <a:t>Diagrams are considered easy to understand</a:t>
            </a:r>
            <a:endParaRPr lang="en-US" dirty="0"/>
          </a:p>
        </p:txBody>
      </p:sp>
      <p:pic>
        <p:nvPicPr>
          <p:cNvPr id="9" name="Content Placeholder 8" descr="Fig12-13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82114"/>
            <a:ext cx="4038600" cy="336213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634</a:t>
            </a:r>
          </a:p>
          <a:p>
            <a:r>
              <a:rPr lang="en-US" dirty="0" smtClean="0"/>
              <a:t>Figure 12-13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Phase</a:t>
            </a:r>
            <a:endParaRPr lang="en-US" dirty="0"/>
          </a:p>
        </p:txBody>
      </p:sp>
      <p:pic>
        <p:nvPicPr>
          <p:cNvPr id="8" name="Content Placeholder 7" descr="Fig12-14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070903"/>
            <a:ext cx="4038600" cy="35845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class diagram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graphically shows classes and subclasses in a system</a:t>
            </a:r>
          </a:p>
          <a:p>
            <a:r>
              <a:rPr lang="en-US" dirty="0" smtClean="0"/>
              <a:t>Each class can have one or more subclasses</a:t>
            </a:r>
          </a:p>
          <a:p>
            <a:r>
              <a:rPr lang="en-US" dirty="0" smtClean="0"/>
              <a:t>Subclasses use inheritance to inherit methods and attributes of higher levels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635</a:t>
            </a:r>
          </a:p>
          <a:p>
            <a:r>
              <a:rPr lang="en-US" dirty="0" smtClean="0"/>
              <a:t>Figure 12-14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Phase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 proposal assesses the feasibility of each alternative solution</a:t>
            </a:r>
          </a:p>
          <a:p>
            <a:r>
              <a:rPr lang="en-US" dirty="0" smtClean="0"/>
              <a:t>The steering committee discusses the system proposal and decides which alternative to pursue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635 - 636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676400" y="3657600"/>
          <a:ext cx="70104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9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2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5E894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12,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Vertical Market Software  below Chapter 12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0EC62C-C806-4BF5-8716-58966E2F1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7A0EC62C-C806-4BF5-8716-58966E2F1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F96110B-1EAF-47BE-8D19-EEA85765C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4F96110B-1EAF-47BE-8D19-EEA85765C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F8828B4-B24B-46BE-8425-DB6E499AF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FF8828B4-B24B-46BE-8425-DB6E499AF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619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9B8767-DF33-4E11-9651-8E2B6AC20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F9B8767-DF33-4E11-9651-8E2B6AC20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AE3427-A8DF-4445-BA14-D74F09EB5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DAE3427-A8DF-4445-BA14-D74F09EB5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6CC981-4843-44A8-99C9-E93DAD077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26CC981-4843-44A8-99C9-E93DAD077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C6C2BB-67FF-4EFA-A23D-C375DE8AF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9C6C2BB-67FF-4EFA-A23D-C375DE8AF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2A53CC-CED3-441A-B03B-53D1ADE57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32A53CC-CED3-441A-B03B-53D1ADE57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5E8945"/>
                </a:solidFill>
              </a:rPr>
              <a:t>design phase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consists of two major activities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638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2209800"/>
          <a:ext cx="8077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9394CA-8699-42D3-BC8F-8652874B8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49394CA-8699-42D3-BC8F-8652874B8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A6A004-7B77-4E55-B6DC-3CB121D43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9A6A004-7B77-4E55-B6DC-3CB121D43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acquire the necessary hardware and software: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638 - 640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1905000"/>
          <a:ext cx="8839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9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5E894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12,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E-</a:t>
              </a:r>
              <a:r>
                <a:rPr kumimoji="1" lang="en-US" sz="1100" dirty="0" err="1" smtClean="0">
                  <a:latin typeface="Arial Narrow" pitchFamily="34" charset="0"/>
                </a:rPr>
                <a:t>Zines</a:t>
              </a:r>
              <a:r>
                <a:rPr kumimoji="1" lang="en-US" sz="1100" dirty="0" smtClean="0">
                  <a:latin typeface="Arial Narrow" pitchFamily="34" charset="0"/>
                </a:rPr>
                <a:t>  below Chapter 12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F98D2C-B278-4AFE-8D7B-93B426DE2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0F98D2C-B278-4AFE-8D7B-93B426DE2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C3C175-DD76-4F8F-9E88-BEE2A1F8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6C3C175-DD76-4F8F-9E88-BEE2A1F8E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C7DD3C-5DCC-46BD-9CF7-D6031832B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6C7DD3C-5DCC-46BD-9CF7-D6031832B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62DE6A-A0D5-4B45-9E5C-68B937F63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662DE6A-A0D5-4B45-9E5C-68B937F63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09E44D-E2C0-4AC7-9958-DE9C984F8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209E44D-E2C0-4AC7-9958-DE9C984F8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321F90-C608-4620-A685-9813F81F5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5321F90-C608-4620-A685-9813F81F59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FEA9B3-714F-4ED6-A9F6-C6B98AAB9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E8FEA9B3-714F-4ED6-A9F6-C6B98AAB9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CEE0EE-4352-4BBD-A61A-937E1022E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00CEE0EE-4352-4BBD-A61A-937E1022E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2FCE46-F1E4-4231-ACFD-C11612D4E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4C2FCE46-F1E4-4231-ACFD-C11612D4E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1ED5D3-EB75-414B-9379-5FACEE34A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131ED5D3-EB75-414B-9379-5FACEE34A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5211B4-07BD-4052-96A5-1A68FB8A0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C75211B4-07BD-4052-96A5-1A68FB8A0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step is to develop detailed design specifications</a:t>
            </a:r>
          </a:p>
          <a:p>
            <a:pPr lvl="1"/>
            <a:r>
              <a:rPr lang="en-US" dirty="0" smtClean="0"/>
              <a:t>Sometimes called a physical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640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3200400"/>
          <a:ext cx="8458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C1FE8C-A9D7-4D62-B74C-E502F4DB5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4C1FE8C-A9D7-4D62-B74C-E502F4DB5F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C31214-5B55-4ACC-9A17-4C7949107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0C31214-5B55-4ACC-9A17-4C7949107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4BC2B7-5948-423D-B984-08D3EC78E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34BC2B7-5948-423D-B984-08D3EC78E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analysts typically develop two types of designs for each input and output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641</a:t>
            </a:r>
          </a:p>
          <a:p>
            <a:r>
              <a:rPr lang="en-US" dirty="0" smtClean="0"/>
              <a:t>Figures 12-18 – 12-19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95400" y="2743200"/>
            <a:ext cx="2693226" cy="3543300"/>
            <a:chOff x="1295400" y="2743200"/>
            <a:chExt cx="2693226" cy="3543300"/>
          </a:xfrm>
        </p:grpSpPr>
        <p:pic>
          <p:nvPicPr>
            <p:cNvPr id="7" name="Picture 6" descr="Fig12-18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3124200"/>
              <a:ext cx="2693226" cy="31623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95400" y="2743200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Mockup</a:t>
              </a:r>
              <a:endParaRPr lang="en-US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34000" y="2743200"/>
            <a:ext cx="2667000" cy="3543300"/>
            <a:chOff x="5334000" y="2743200"/>
            <a:chExt cx="2667000" cy="3543300"/>
          </a:xfrm>
        </p:grpSpPr>
        <p:pic>
          <p:nvPicPr>
            <p:cNvPr id="8" name="Picture 7" descr="Fig12-19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0200" y="3124200"/>
              <a:ext cx="2461324" cy="31623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334000" y="2743200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Layout chart</a:t>
              </a:r>
              <a:endParaRPr lang="en-US" b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prototype</a:t>
            </a:r>
            <a:r>
              <a:rPr lang="en-US" dirty="0" smtClean="0"/>
              <a:t> (proof of concept) is a working model of the proposed system</a:t>
            </a:r>
          </a:p>
          <a:p>
            <a:pPr lvl="1"/>
            <a:r>
              <a:rPr lang="en-US" dirty="0" smtClean="0"/>
              <a:t>Prototypes have inadequate or missing documentation</a:t>
            </a:r>
          </a:p>
          <a:p>
            <a:pPr lvl="1"/>
            <a:r>
              <a:rPr lang="en-US" dirty="0" smtClean="0"/>
              <a:t>Users tend to embrace the prototype as a final system</a:t>
            </a:r>
          </a:p>
          <a:p>
            <a:pPr lvl="1"/>
            <a:r>
              <a:rPr lang="en-US" dirty="0" smtClean="0"/>
              <a:t>Should not eliminate or replace activities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641 - 642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Computer-aided software engineering (CASE) tools are designed to support one or more activities of system development</a:t>
            </a:r>
          </a:p>
          <a:p>
            <a:r>
              <a:rPr lang="en-US" dirty="0" smtClean="0"/>
              <a:t>CASE tools sometimes contain the following tools: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642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514600" y="3733800"/>
          <a:ext cx="6096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9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5E894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12,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CASE Tools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12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372DF6-3162-460E-9A7F-1F70BB663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F372DF6-3162-460E-9A7F-1F70BB663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190744-D1B7-4DBE-866D-9C4F590AB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F190744-D1B7-4DBE-866D-9C4F590AB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ED749B-2075-4900-B339-6CACCB4A0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DED749B-2075-4900-B339-6CACCB4A0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379307-475C-4DB4-8F39-3DBC8B0F5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0379307-475C-4DB4-8F39-3DBC8B0F5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8B0F6F-FFC0-474D-A36C-AE357DEFB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58B0F6F-FFC0-474D-A36C-AE357DEFB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178D02-189A-4154-8F10-AD21A481F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1178D02-189A-4154-8F10-AD21A481F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Phase</a:t>
            </a:r>
            <a:endParaRPr lang="en-US" dirty="0"/>
          </a:p>
        </p:txBody>
      </p:sp>
      <p:pic>
        <p:nvPicPr>
          <p:cNvPr id="7" name="Content Placeholder 6" descr="Fig12-2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2656" y="1600200"/>
            <a:ext cx="7178687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642</a:t>
            </a:r>
          </a:p>
          <a:p>
            <a:r>
              <a:rPr lang="en-US" dirty="0" smtClean="0"/>
              <a:t>Figure 12-20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people should review the detailed design specifications</a:t>
            </a:r>
          </a:p>
          <a:p>
            <a:r>
              <a:rPr lang="en-US" dirty="0" smtClean="0"/>
              <a:t>An inspection is a formal review of any system development deliverable</a:t>
            </a:r>
          </a:p>
          <a:p>
            <a:pPr lvl="1"/>
            <a:r>
              <a:rPr lang="en-US" dirty="0" smtClean="0"/>
              <a:t>A team examines the deliverables to identify errors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642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the </a:t>
            </a:r>
            <a:r>
              <a:rPr lang="en-US" b="1" dirty="0" smtClean="0">
                <a:solidFill>
                  <a:srgbClr val="5E8945"/>
                </a:solidFill>
              </a:rPr>
              <a:t>implementation phase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is to construct the new or modified system and then deliver 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643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2895600"/>
          <a:ext cx="8991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97616E-D868-4902-88BD-69E90D10D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597616E-D868-4902-88BD-69E90D10D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14C273-9879-4303-8A95-4FE454230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014C273-9879-4303-8A95-4FE454230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6DA94D-0203-429B-AB77-40A23BAFB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E6DA94D-0203-429B-AB77-40A23BAFB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46D04A-D13A-454E-9767-4FF358D26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346D04A-D13A-454E-9767-4FF358D26A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F23607-A0A8-4626-94D5-BC251034F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DF23607-A0A8-4626-94D5-BC251034F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program development life cycle follows these steps: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643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828800" y="2362200"/>
          <a:ext cx="5638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7B344C-6681-41E6-B7E9-4D54DC5DC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F7B344C-6681-41E6-B7E9-4D54DC5DC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A26FAF-F7A4-4C83-94BC-8B10BB368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8A26FAF-F7A4-4C83-94BC-8B10BB368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8F4E10-10A8-42F0-9F4F-BA2DD3271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88F4E10-10A8-42F0-9F4F-BA2DD3271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F83796-D77B-4E24-87F9-8307E6204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9F83796-D77B-4E24-87F9-8307E62042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6FE3A1-11C0-49C9-9389-149CE3A00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D6FE3A1-11C0-49C9-9389-149CE3A00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E5C41C-EA14-4219-87BC-37C5ABAA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2E5C41C-EA14-4219-87BC-37C5ABAAE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F6C385-D919-4AF2-A7D3-2ACAB3ACC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3F6C385-D919-4AF2-A7D3-2ACAB3ACC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6CBA9F-42A6-469A-AB77-1EE4F035B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9A6CBA9F-42A6-469A-AB77-1EE4F035B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8089B7-584C-4ACB-9DC9-FE4DEC3E6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738089B7-584C-4ACB-9DC9-FE4DEC3E62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1A10A1-7E8A-4173-A983-AFE25CFDF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ED1A10A1-7E8A-4173-A983-AFE25CFDF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921851-FA8C-4708-B321-2FD15CB7D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A9921851-FA8C-4708-B321-2FD15CB7D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49207B-3948-4F62-9563-E0BCB0218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5649207B-3948-4F62-9563-E0BCB0218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System Development?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620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C2A923-5053-4DE0-B41D-DD0090E03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F2C2A923-5053-4DE0-B41D-DD0090E03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722EE4-93C9-472A-A2CA-2A12AF2C6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D722EE4-93C9-472A-A2CA-2A12AF2C6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5683BD-9737-4C09-92DF-3C61CDE16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F5683BD-9737-4C09-92DF-3C61CDE16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F3A08F-C02B-4190-A0E4-01B3258E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AF3A08F-C02B-4190-A0E4-01B3258E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275108-6124-46A9-9E15-E3034EA78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5275108-6124-46A9-9E15-E3034EA78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tests should be performed on the new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644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590800"/>
          <a:ext cx="85344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0996BF-D18A-4A71-9B74-827C9ECA0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90996BF-D18A-4A71-9B74-827C9ECA0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C85C69-8430-42E1-A64A-548E00884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5C85C69-8430-42E1-A64A-548E00884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9C9FC5-1A29-4816-AD90-B38466E8F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D9C9FC5-1A29-4816-AD90-B38466E8FC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E04A70-FB3F-4FAE-881A-EAEE5E8D3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7E04A70-FB3F-4FAE-881A-EAEE5E8D3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562AE9-E054-4DC7-A396-3B88A055F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A562AE9-E054-4DC7-A396-3B88A055F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EEF8AC-0ACE-4A6A-9537-9E95E645D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FEEF8AC-0ACE-4A6A-9537-9E95E645D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D38DC2-A98A-4BEE-BD4A-500236C87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4CD38DC2-A98A-4BEE-BD4A-500236C87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EE3836-87A5-42C9-9441-7A24E04EF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DBEE3836-87A5-42C9-9441-7A24E04EF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Training</a:t>
            </a:r>
            <a:r>
              <a:rPr lang="en-US" dirty="0" smtClean="0"/>
              <a:t> involves showing users exactly how they will use the new hardware and software in the system</a:t>
            </a:r>
          </a:p>
          <a:p>
            <a:pPr lvl="1"/>
            <a:r>
              <a:rPr lang="en-US" dirty="0" smtClean="0"/>
              <a:t>One-on-one sessions</a:t>
            </a:r>
          </a:p>
          <a:p>
            <a:pPr lvl="1"/>
            <a:r>
              <a:rPr lang="en-US" dirty="0" smtClean="0"/>
              <a:t>Classroom-style lectures</a:t>
            </a:r>
          </a:p>
          <a:p>
            <a:pPr lvl="1"/>
            <a:r>
              <a:rPr lang="en-US" dirty="0" smtClean="0"/>
              <a:t>Web-based training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644</a:t>
            </a:r>
          </a:p>
          <a:p>
            <a:r>
              <a:rPr lang="en-US" dirty="0" smtClean="0"/>
              <a:t>Figure 12-21</a:t>
            </a:r>
            <a:endParaRPr lang="en-US" dirty="0"/>
          </a:p>
        </p:txBody>
      </p:sp>
      <p:pic>
        <p:nvPicPr>
          <p:cNvPr id="7" name="Picture 6" descr="Fig12-2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276600"/>
            <a:ext cx="4326610" cy="2552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or more of four conversion strategies can be used to change from the old system to the new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644 – 645</a:t>
            </a:r>
          </a:p>
          <a:p>
            <a:r>
              <a:rPr lang="en-US" dirty="0" smtClean="0"/>
              <a:t>Figure 12-22</a:t>
            </a:r>
            <a:endParaRPr lang="en-US" dirty="0"/>
          </a:p>
        </p:txBody>
      </p:sp>
      <p:pic>
        <p:nvPicPr>
          <p:cNvPr id="7" name="Picture 6" descr="Fig12-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743200"/>
            <a:ext cx="5912068" cy="36433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Operation, Support, and Security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the </a:t>
            </a:r>
            <a:r>
              <a:rPr lang="en-US" b="1" dirty="0" smtClean="0">
                <a:solidFill>
                  <a:srgbClr val="5E8945"/>
                </a:solidFill>
              </a:rPr>
              <a:t>operation, support, and security phase</a:t>
            </a:r>
            <a:r>
              <a:rPr lang="en-US" dirty="0" smtClean="0"/>
              <a:t> is to provide ongoing assistance for an information system and its users after the system is implemented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645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3429000"/>
          <a:ext cx="8305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9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5E894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12,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Chief Security Officer below Chapter 12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C8B3B3-497F-4786-AD84-DB1D1120D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3C8B3B3-497F-4786-AD84-DB1D1120DC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980D72-9D86-44DA-9C0A-25FAF2A38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C980D72-9D86-44DA-9C0A-25FAF2A38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85F7D6-73A7-40BE-B6AB-B892CF311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385F7D6-73A7-40BE-B6AB-B892CF311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146E8F-3078-48A7-8A9E-D3FAC16B4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6146E8F-3078-48A7-8A9E-D3FAC16B4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AFB974-A04F-43A6-9749-F6B40FC74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4AFB974-A04F-43A6-9749-F6B40FC740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Operation, Support, and Security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computer security plan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should do the following: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646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2209800"/>
          <a:ext cx="8077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CBCBEA-9D09-4E65-BEB1-DE9180802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5CBCBEA-9D09-4E65-BEB1-DE9180802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FF9C6F-FC9D-4B42-8154-CA357FCA4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CFF9C6F-FC9D-4B42-8154-CA357FCA4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AFA408-C2A2-4078-A961-6E670AAD0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3AFA408-C2A2-4078-A961-6E670AAD0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Video: Create a Hidden Operating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307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600200"/>
            <a:ext cx="636539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647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95780E-44C2-4831-A5FD-B198FA87B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995780E-44C2-4831-A5FD-B198FA87B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9D628C-0F76-46EC-889C-FD18495FA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F9D628C-0F76-46EC-889C-FD18495FA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026894-8DB9-4A3B-B6DC-CE42F8F88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A026894-8DB9-4A3B-B6DC-CE42F8F88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E8945"/>
                </a:solidFill>
              </a:rPr>
              <a:t>Chapter 12 Complete</a:t>
            </a:r>
            <a:endParaRPr lang="en-US" sz="2400" b="1" dirty="0">
              <a:solidFill>
                <a:srgbClr val="5E894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System Development?</a:t>
            </a:r>
            <a:endParaRPr lang="en-US" dirty="0"/>
          </a:p>
        </p:txBody>
      </p:sp>
      <p:pic>
        <p:nvPicPr>
          <p:cNvPr id="7" name="Content Placeholder 6" descr="Fig12-0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690687"/>
            <a:ext cx="7620000" cy="44672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620 – 621</a:t>
            </a:r>
          </a:p>
          <a:p>
            <a:r>
              <a:rPr lang="en-US" dirty="0" smtClean="0"/>
              <a:t>Figure 12-1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System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development should follow three general guidelines: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621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838200" y="2514600"/>
          <a:ext cx="7467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E60DC-1357-442D-9AA1-74C585036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EDE60DC-1357-442D-9AA1-74C585036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29240F-6395-4E52-A520-E4D9DD688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529240F-6395-4E52-A520-E4D9DD688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FDE004-9820-459C-94C8-4F0B9464C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5FDE004-9820-459C-94C8-4F0B9464C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System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System development should involve representatives from each department in which the proposed system will be used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622</a:t>
            </a:r>
          </a:p>
          <a:p>
            <a:r>
              <a:rPr lang="en-US" dirty="0" smtClean="0"/>
              <a:t>Figure 12-2</a:t>
            </a:r>
            <a:endParaRPr lang="en-US" dirty="0"/>
          </a:p>
        </p:txBody>
      </p:sp>
      <p:pic>
        <p:nvPicPr>
          <p:cNvPr id="7" name="Picture 6" descr="Fig12-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438400"/>
            <a:ext cx="3648075" cy="38133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System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E8945"/>
                </a:solidFill>
              </a:rPr>
              <a:t>Project management</a:t>
            </a:r>
            <a:r>
              <a:rPr lang="en-US" sz="2800" dirty="0" smtClean="0">
                <a:solidFill>
                  <a:srgbClr val="5E8945"/>
                </a:solidFill>
              </a:rPr>
              <a:t> </a:t>
            </a:r>
            <a:r>
              <a:rPr lang="en-US" sz="2800" dirty="0" smtClean="0"/>
              <a:t>is the process of planning, scheduling, and then controlling the activities during system development</a:t>
            </a:r>
          </a:p>
          <a:p>
            <a:r>
              <a:rPr lang="en-US" sz="2800" dirty="0" smtClean="0"/>
              <a:t>To plan and schedule a project efficiently, the project leader identifies: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623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914400" y="3886200"/>
          <a:ext cx="731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81F95F-E68D-4C3C-8B0C-D9E8B000E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681F95F-E68D-4C3C-8B0C-D9E8B000E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73D6F8-CA81-43A4-A3BD-8E91AD7A5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873D6F8-CA81-43A4-A3BD-8E91AD7A5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C3AFCF-9FED-42A1-8B3E-04BD336EB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7C3AFCF-9FED-42A1-8B3E-04BD336EB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03B5BC-F861-4025-982D-F8E0D04B0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103B5BC-F861-4025-982D-F8E0D04B0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E1A93E-168A-496D-8DBF-C1EAD3ADC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EE1A93E-168A-496D-8DBF-C1EAD3ADC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2C913C-3EE2-4C28-A02A-945DB73A5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D52C913C-3EE2-4C28-A02A-945DB73A52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System Development?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623</a:t>
            </a:r>
          </a:p>
          <a:p>
            <a:r>
              <a:rPr lang="en-US" dirty="0" smtClean="0"/>
              <a:t>Figure 12-3a</a:t>
            </a:r>
            <a:endParaRPr lang="en-US" dirty="0"/>
          </a:p>
        </p:txBody>
      </p:sp>
      <p:pic>
        <p:nvPicPr>
          <p:cNvPr id="9" name="Content Placeholder 8" descr="CFig12-03a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4600" y="1752600"/>
            <a:ext cx="6423220" cy="4038600"/>
          </a:xfrm>
        </p:spPr>
      </p:pic>
      <p:grpSp>
        <p:nvGrpSpPr>
          <p:cNvPr id="10" name="Group 9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1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5E894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12,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Gantt Charts below Chapter 12</a:t>
              </a:r>
              <a:endParaRPr lang="en-US" sz="11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1981200"/>
            <a:ext cx="220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popular tool used to plan and schedule the time relationships among project activities is a Gantt chart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2248</Words>
  <Application>Microsoft Office PowerPoint</Application>
  <PresentationFormat>On-screen Show (4:3)</PresentationFormat>
  <Paragraphs>443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Slide 1</vt:lpstr>
      <vt:lpstr>Objectives Overview</vt:lpstr>
      <vt:lpstr>Objectives Overview</vt:lpstr>
      <vt:lpstr>What is System Development?</vt:lpstr>
      <vt:lpstr>What is System Development?</vt:lpstr>
      <vt:lpstr>What is System Development?</vt:lpstr>
      <vt:lpstr>What is System Development?</vt:lpstr>
      <vt:lpstr>What is System Development?</vt:lpstr>
      <vt:lpstr>What is System Development?</vt:lpstr>
      <vt:lpstr>What is System Development?</vt:lpstr>
      <vt:lpstr>What is System Development?</vt:lpstr>
      <vt:lpstr>What is System Development?</vt:lpstr>
      <vt:lpstr>What is System Development?</vt:lpstr>
      <vt:lpstr>Who Initiates a System  Development Project?</vt:lpstr>
      <vt:lpstr>Who Initiates a System  Development Project?</vt:lpstr>
      <vt:lpstr>Planning Phase</vt:lpstr>
      <vt:lpstr>Analysis Phase</vt:lpstr>
      <vt:lpstr>Analysis Phase</vt:lpstr>
      <vt:lpstr>Analysis Phase</vt:lpstr>
      <vt:lpstr>Analysis Phase</vt:lpstr>
      <vt:lpstr>Analysis Phase</vt:lpstr>
      <vt:lpstr>Analysis Phase</vt:lpstr>
      <vt:lpstr>Analysis Phase</vt:lpstr>
      <vt:lpstr>Analysis Phase</vt:lpstr>
      <vt:lpstr>Analysis Phase</vt:lpstr>
      <vt:lpstr>Analysis Phase</vt:lpstr>
      <vt:lpstr>Analysis Phase</vt:lpstr>
      <vt:lpstr>Analysis Phase</vt:lpstr>
      <vt:lpstr>Analysis Phase</vt:lpstr>
      <vt:lpstr>Design Phase</vt:lpstr>
      <vt:lpstr>Design Phase</vt:lpstr>
      <vt:lpstr>Design Phase</vt:lpstr>
      <vt:lpstr>Design Phase</vt:lpstr>
      <vt:lpstr>Design Phase</vt:lpstr>
      <vt:lpstr>Design Phase</vt:lpstr>
      <vt:lpstr>Design Phase</vt:lpstr>
      <vt:lpstr>Design Phase</vt:lpstr>
      <vt:lpstr>Implementation Phase</vt:lpstr>
      <vt:lpstr>Implementation Phase</vt:lpstr>
      <vt:lpstr>Implementation Phase</vt:lpstr>
      <vt:lpstr>Implementation Phase</vt:lpstr>
      <vt:lpstr>Implementation Phase</vt:lpstr>
      <vt:lpstr>Operation, Support, and Security Phase</vt:lpstr>
      <vt:lpstr>Operation, Support, and Security Phase</vt:lpstr>
      <vt:lpstr>Video: Create a Hidden Operating System</vt:lpstr>
      <vt:lpstr>Summary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steven</cp:lastModifiedBy>
  <cp:revision>124</cp:revision>
  <dcterms:created xsi:type="dcterms:W3CDTF">2008-12-18T17:11:12Z</dcterms:created>
  <dcterms:modified xsi:type="dcterms:W3CDTF">2009-03-02T20:00:08Z</dcterms:modified>
</cp:coreProperties>
</file>