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40.xml" ContentType="application/vnd.openxmlformats-officedocument.presentationml.notesSlide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260" r:id="rId3"/>
    <p:sldId id="261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0" r:id="rId23"/>
    <p:sldId id="359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294" r:id="rId56"/>
    <p:sldId id="262" r:id="rId57"/>
    <p:sldId id="26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purpose of the components required for successful </a:t>
          </a:r>
          <a:r>
            <a:rPr lang="fr-FR" dirty="0" smtClean="0"/>
            <a:t>communications </a:t>
          </a:r>
          <a:r>
            <a:rPr lang="en-US" dirty="0" smtClean="0"/>
            <a:t>and identify various sending and receiving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213DA0CF-3BE2-41B4-B7CF-0EEF2F945C1C}">
      <dgm:prSet/>
      <dgm:spPr/>
      <dgm:t>
        <a:bodyPr/>
        <a:lstStyle/>
        <a:p>
          <a:r>
            <a:rPr lang="en-US" dirty="0" smtClean="0"/>
            <a:t>Describe the uses of computer communications</a:t>
          </a:r>
        </a:p>
      </dgm:t>
    </dgm:pt>
    <dgm:pt modelId="{88B2FE06-CC3E-44BA-B866-E68AADE812F6}" type="parTrans" cxnId="{F041ED54-E457-4114-83F2-A884BBB5DCB9}">
      <dgm:prSet/>
      <dgm:spPr/>
      <dgm:t>
        <a:bodyPr/>
        <a:lstStyle/>
        <a:p>
          <a:endParaRPr lang="en-US"/>
        </a:p>
      </dgm:t>
    </dgm:pt>
    <dgm:pt modelId="{E00318CB-4236-44F5-AE3E-E0EA456E2F71}" type="sibTrans" cxnId="{F041ED54-E457-4114-83F2-A884BBB5DCB9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 smtClean="0"/>
            <a:t>Differentiate between client/server and peer-to-peer networks, and describe how a P2P network 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771DDF11-67BB-4A1C-AC24-24760617ECEF}">
      <dgm:prSet/>
      <dgm:spPr/>
      <dgm:t>
        <a:bodyPr/>
        <a:lstStyle/>
        <a:p>
          <a:r>
            <a:rPr lang="en-US" dirty="0" smtClean="0"/>
            <a:t>Differentiate among a star network, bus network, and ring network</a:t>
          </a:r>
        </a:p>
      </dgm:t>
    </dgm:pt>
    <dgm:pt modelId="{F065C907-E68F-411D-8060-953CA559E30B}" type="parTrans" cxnId="{42DB07A5-4979-4A9D-A89F-701C970F2177}">
      <dgm:prSet/>
      <dgm:spPr/>
      <dgm:t>
        <a:bodyPr/>
        <a:lstStyle/>
        <a:p>
          <a:endParaRPr lang="en-US"/>
        </a:p>
      </dgm:t>
    </dgm:pt>
    <dgm:pt modelId="{86E0A48B-330C-4B77-A15F-65AFB5920C39}" type="sibTrans" cxnId="{42DB07A5-4979-4A9D-A89F-701C970F2177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 smtClean="0"/>
            <a:t>Describe the various network </a:t>
          </a:r>
          <a:r>
            <a:rPr lang="en-US" smtClean="0"/>
            <a:t>communications standards</a:t>
          </a:r>
          <a:endParaRPr lang="en-US" dirty="0" smtClean="0"/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 smtClean="0"/>
            <a:t>List advantages of using a network, and differentiate among LANs, MANs, and WANs</a:t>
          </a:r>
        </a:p>
      </dgm:t>
    </dgm:pt>
    <dgm:pt modelId="{9AE46F87-F0E3-4445-BBB4-50CF9DEBBC94}" type="parTrans" cxnId="{10C78F82-A004-4868-8EC1-3DB9D8EC91F5}">
      <dgm:prSet/>
      <dgm:spPr/>
    </dgm:pt>
    <dgm:pt modelId="{3E779CBA-A893-498D-AA51-7A120CD088A4}" type="sibTrans" cxnId="{10C78F82-A004-4868-8EC1-3DB9D8EC91F5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39D1AC0D-0C57-4A8C-9575-E38F890A2E5E}" type="pres">
      <dgm:prSet presAssocID="{213DA0CF-3BE2-41B4-B7CF-0EEF2F945C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D4328-D5A3-47AC-A6A3-8E969494D2D7}" type="pres">
      <dgm:prSet presAssocID="{E00318CB-4236-44F5-AE3E-E0EA456E2F71}" presName="sibTrans" presStyleCnt="0"/>
      <dgm:spPr/>
    </dgm:pt>
    <dgm:pt modelId="{53196304-5F9E-4B51-845D-62898AB133DD}" type="pres">
      <dgm:prSet presAssocID="{F9EB0F00-EA8F-4B97-8E1D-ECB12CD4A5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720F1-5B2B-4F0B-9F5C-DF61A0F3CF56}" type="pres">
      <dgm:prSet presAssocID="{C7065D97-AB58-4007-B529-D9F28C39977B}" presName="sibTrans" presStyleCnt="0"/>
      <dgm:spPr/>
    </dgm:pt>
    <dgm:pt modelId="{1786F85A-8A3D-42EA-80C0-465C68F1CDC8}" type="pres">
      <dgm:prSet presAssocID="{771DDF11-67BB-4A1C-AC24-24760617EC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21617-370F-428B-99E3-433966A9BA90}" type="pres">
      <dgm:prSet presAssocID="{86E0A48B-330C-4B77-A15F-65AFB5920C39}" presName="sibTrans" presStyleCnt="0"/>
      <dgm:spPr/>
    </dgm:pt>
    <dgm:pt modelId="{F39497D7-6F5A-412F-89A7-9F7673512687}" type="pres">
      <dgm:prSet presAssocID="{328ABB7D-5A4D-4223-BDFB-D1FE936CDE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1ED54-E457-4114-83F2-A884BBB5DCB9}" srcId="{3DE9E547-3C66-4E5D-9D07-0515EED2B913}" destId="{213DA0CF-3BE2-41B4-B7CF-0EEF2F945C1C}" srcOrd="1" destOrd="0" parTransId="{88B2FE06-CC3E-44BA-B866-E68AADE812F6}" sibTransId="{E00318CB-4236-44F5-AE3E-E0EA456E2F71}"/>
    <dgm:cxn modelId="{AA11D62F-404A-45C1-8260-6C2AC3EAC1A3}" type="presOf" srcId="{213DA0CF-3BE2-41B4-B7CF-0EEF2F945C1C}" destId="{39D1AC0D-0C57-4A8C-9575-E38F890A2E5E}" srcOrd="0" destOrd="0" presId="urn:microsoft.com/office/officeart/2005/8/layout/default"/>
    <dgm:cxn modelId="{C6573BDC-8B95-4D2C-B091-EA5BD4F324CC}" type="presOf" srcId="{771DDF11-67BB-4A1C-AC24-24760617ECEF}" destId="{1786F85A-8A3D-42EA-80C0-465C68F1CDC8}" srcOrd="0" destOrd="0" presId="urn:microsoft.com/office/officeart/2005/8/layout/default"/>
    <dgm:cxn modelId="{34F345E4-8118-4429-91E1-96ECDDF9C480}" srcId="{3DE9E547-3C66-4E5D-9D07-0515EED2B913}" destId="{E8FCAAC8-E9E4-4057-AA3A-1772FF1B6383}" srcOrd="3" destOrd="0" parTransId="{AD51CFEB-9557-422F-B967-84C18D2DB4F4}" sibTransId="{C7065D97-AB58-4007-B529-D9F28C39977B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E498D9A1-CA90-47A3-841D-B7F2FF1E7B5B}" srcId="{3DE9E547-3C66-4E5D-9D07-0515EED2B913}" destId="{328ABB7D-5A4D-4223-BDFB-D1FE936CDE74}" srcOrd="5" destOrd="0" parTransId="{340A8FFE-9D6F-49F0-8D33-4BF504BEAB8E}" sibTransId="{4F4FC15D-98C7-47D5-BCB6-9FCC2D2FB894}"/>
    <dgm:cxn modelId="{42DB07A5-4979-4A9D-A89F-701C970F2177}" srcId="{3DE9E547-3C66-4E5D-9D07-0515EED2B913}" destId="{771DDF11-67BB-4A1C-AC24-24760617ECEF}" srcOrd="4" destOrd="0" parTransId="{F065C907-E68F-411D-8060-953CA559E30B}" sibTransId="{86E0A48B-330C-4B77-A15F-65AFB5920C39}"/>
    <dgm:cxn modelId="{10C78F82-A004-4868-8EC1-3DB9D8EC91F5}" srcId="{3DE9E547-3C66-4E5D-9D07-0515EED2B913}" destId="{F9EB0F00-EA8F-4B97-8E1D-ECB12CD4A508}" srcOrd="2" destOrd="0" parTransId="{9AE46F87-F0E3-4445-BBB4-50CF9DEBBC94}" sibTransId="{3E779CBA-A893-498D-AA51-7A120CD088A4}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10AC8781-811E-4E1F-A7E3-74E74D01C0E9}" type="presOf" srcId="{F9EB0F00-EA8F-4B97-8E1D-ECB12CD4A508}" destId="{53196304-5F9E-4B51-845D-62898AB133DD}" srcOrd="0" destOrd="0" presId="urn:microsoft.com/office/officeart/2005/8/layout/default"/>
    <dgm:cxn modelId="{928A12F3-E7BE-445F-94C9-C6DBE126510E}" type="presOf" srcId="{328ABB7D-5A4D-4223-BDFB-D1FE936CDE74}" destId="{F39497D7-6F5A-412F-89A7-9F7673512687}" srcOrd="0" destOrd="0" presId="urn:microsoft.com/office/officeart/2005/8/layout/default"/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E7F075C8-83B4-41AF-A1BE-762901ADFFBF}" type="presOf" srcId="{E8FCAAC8-E9E4-4057-AA3A-1772FF1B6383}" destId="{95230A50-B38C-43C8-A08E-69FD635B702C}" srcOrd="0" destOrd="0" presId="urn:microsoft.com/office/officeart/2005/8/layout/default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DD8B88A5-4A4C-4F46-B13A-627EF4F7B72F}" type="presParOf" srcId="{46A1C575-DE29-4021-A28C-E1E7FA78085E}" destId="{39D1AC0D-0C57-4A8C-9575-E38F890A2E5E}" srcOrd="2" destOrd="0" presId="urn:microsoft.com/office/officeart/2005/8/layout/default"/>
    <dgm:cxn modelId="{96E4B0DC-8192-4A24-880D-C70F0A1C8CBF}" type="presParOf" srcId="{46A1C575-DE29-4021-A28C-E1E7FA78085E}" destId="{6D4D4328-D5A3-47AC-A6A3-8E969494D2D7}" srcOrd="3" destOrd="0" presId="urn:microsoft.com/office/officeart/2005/8/layout/default"/>
    <dgm:cxn modelId="{33A8F732-1B8B-4D63-A5E8-9831F0D89AE1}" type="presParOf" srcId="{46A1C575-DE29-4021-A28C-E1E7FA78085E}" destId="{53196304-5F9E-4B51-845D-62898AB133DD}" srcOrd="4" destOrd="0" presId="urn:microsoft.com/office/officeart/2005/8/layout/default"/>
    <dgm:cxn modelId="{A09D5C0C-70DD-44AF-A394-B48F02CA7754}" type="presParOf" srcId="{46A1C575-DE29-4021-A28C-E1E7FA78085E}" destId="{D7D6DEB8-DF17-4427-BED8-6607F444C0B6}" srcOrd="5" destOrd="0" presId="urn:microsoft.com/office/officeart/2005/8/layout/default"/>
    <dgm:cxn modelId="{FF2E521D-8E0F-49DD-A9A7-29DEEC275CC4}" type="presParOf" srcId="{46A1C575-DE29-4021-A28C-E1E7FA78085E}" destId="{95230A50-B38C-43C8-A08E-69FD635B702C}" srcOrd="6" destOrd="0" presId="urn:microsoft.com/office/officeart/2005/8/layout/default"/>
    <dgm:cxn modelId="{3489C2E2-4AEC-4333-9071-40DC6D58E4E4}" type="presParOf" srcId="{46A1C575-DE29-4021-A28C-E1E7FA78085E}" destId="{C70720F1-5B2B-4F0B-9F5C-DF61A0F3CF56}" srcOrd="7" destOrd="0" presId="urn:microsoft.com/office/officeart/2005/8/layout/default"/>
    <dgm:cxn modelId="{F2B0B2E1-0F0D-4D8E-A3A1-B76499F0AD71}" type="presParOf" srcId="{46A1C575-DE29-4021-A28C-E1E7FA78085E}" destId="{1786F85A-8A3D-42EA-80C0-465C68F1CDC8}" srcOrd="8" destOrd="0" presId="urn:microsoft.com/office/officeart/2005/8/layout/default"/>
    <dgm:cxn modelId="{F55A2C47-196F-4DC9-A6A6-B08AC00A37F4}" type="presParOf" srcId="{46A1C575-DE29-4021-A28C-E1E7FA78085E}" destId="{AD621617-370F-428B-99E3-433966A9BA90}" srcOrd="9" destOrd="0" presId="urn:microsoft.com/office/officeart/2005/8/layout/default"/>
    <dgm:cxn modelId="{F44891B3-5BCA-4B2B-A356-EDA828F3B695}" type="presParOf" srcId="{46A1C575-DE29-4021-A28C-E1E7FA78085E}" destId="{F39497D7-6F5A-412F-89A7-9F7673512687}" srcOrd="10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DFED2-A7CF-4CF3-8BF9-FB128E5D0F61}" type="doc">
      <dgm:prSet loTypeId="urn:microsoft.com/office/officeart/2005/8/layout/arrow1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D7C17C-8D6B-48CD-AB23-5940C9E35F7D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intranet </a:t>
          </a:r>
          <a:r>
            <a:rPr lang="en-US" b="0" dirty="0" smtClean="0"/>
            <a:t>is an internal network that uses Internet technologies</a:t>
          </a:r>
          <a:endParaRPr lang="en-US" dirty="0"/>
        </a:p>
      </dgm:t>
    </dgm:pt>
    <dgm:pt modelId="{2AD74A4E-2577-40D1-A582-D98130EF4A43}" type="parTrans" cxnId="{6ACC663C-8E9E-4E1C-909E-32D8083AFA26}">
      <dgm:prSet/>
      <dgm:spPr/>
      <dgm:t>
        <a:bodyPr/>
        <a:lstStyle/>
        <a:p>
          <a:endParaRPr lang="en-US"/>
        </a:p>
      </dgm:t>
    </dgm:pt>
    <dgm:pt modelId="{FABAC0B4-1E50-4FED-9971-C925E91751C8}" type="sibTrans" cxnId="{6ACC663C-8E9E-4E1C-909E-32D8083AFA26}">
      <dgm:prSet/>
      <dgm:spPr/>
      <dgm:t>
        <a:bodyPr/>
        <a:lstStyle/>
        <a:p>
          <a:endParaRPr lang="en-US"/>
        </a:p>
      </dgm:t>
    </dgm:pt>
    <dgm:pt modelId="{676D7679-559D-4BCA-907D-27C0B948D33B}">
      <dgm:prSet phldrT="[Text]"/>
      <dgm:spPr/>
      <dgm:t>
        <a:bodyPr/>
        <a:lstStyle/>
        <a:p>
          <a:r>
            <a:rPr lang="en-US" dirty="0" smtClean="0"/>
            <a:t>An extranet allows customers or suppliers to access part of its intranet</a:t>
          </a:r>
          <a:endParaRPr lang="en-US" dirty="0"/>
        </a:p>
      </dgm:t>
    </dgm:pt>
    <dgm:pt modelId="{522B9D47-6AE1-405D-843E-D6FD63ED4D34}" type="parTrans" cxnId="{BBBFDB8F-74D5-41D7-9908-3225D8935516}">
      <dgm:prSet/>
      <dgm:spPr/>
      <dgm:t>
        <a:bodyPr/>
        <a:lstStyle/>
        <a:p>
          <a:endParaRPr lang="en-US"/>
        </a:p>
      </dgm:t>
    </dgm:pt>
    <dgm:pt modelId="{FC1735CA-63D6-4E52-B60F-CE774768B256}" type="sibTrans" cxnId="{BBBFDB8F-74D5-41D7-9908-3225D8935516}">
      <dgm:prSet/>
      <dgm:spPr/>
      <dgm:t>
        <a:bodyPr/>
        <a:lstStyle/>
        <a:p>
          <a:endParaRPr lang="en-US"/>
        </a:p>
      </dgm:t>
    </dgm:pt>
    <dgm:pt modelId="{943A4AA2-044A-4B87-855F-97139AF77842}" type="pres">
      <dgm:prSet presAssocID="{8CFDFED2-A7CF-4CF3-8BF9-FB128E5D0F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7C6EF-0AF9-4C33-9C9F-232B93E83D0E}" type="pres">
      <dgm:prSet presAssocID="{F3D7C17C-8D6B-48CD-AB23-5940C9E35F7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BD17-587D-462B-8EC8-0121AA1191B8}" type="pres">
      <dgm:prSet presAssocID="{676D7679-559D-4BCA-907D-27C0B948D33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47D49-D734-4464-A349-ECA97E8845D4}" type="presOf" srcId="{F3D7C17C-8D6B-48CD-AB23-5940C9E35F7D}" destId="{7F17C6EF-0AF9-4C33-9C9F-232B93E83D0E}" srcOrd="0" destOrd="0" presId="urn:microsoft.com/office/officeart/2005/8/layout/arrow1"/>
    <dgm:cxn modelId="{5EA79CC2-902B-4558-82A2-0099EAD61E83}" type="presOf" srcId="{8CFDFED2-A7CF-4CF3-8BF9-FB128E5D0F61}" destId="{943A4AA2-044A-4B87-855F-97139AF77842}" srcOrd="0" destOrd="0" presId="urn:microsoft.com/office/officeart/2005/8/layout/arrow1"/>
    <dgm:cxn modelId="{6ACC663C-8E9E-4E1C-909E-32D8083AFA26}" srcId="{8CFDFED2-A7CF-4CF3-8BF9-FB128E5D0F61}" destId="{F3D7C17C-8D6B-48CD-AB23-5940C9E35F7D}" srcOrd="0" destOrd="0" parTransId="{2AD74A4E-2577-40D1-A582-D98130EF4A43}" sibTransId="{FABAC0B4-1E50-4FED-9971-C925E91751C8}"/>
    <dgm:cxn modelId="{F352C1AF-A772-4173-AF18-1F828090A6A1}" type="presOf" srcId="{676D7679-559D-4BCA-907D-27C0B948D33B}" destId="{C656BD17-587D-462B-8EC8-0121AA1191B8}" srcOrd="0" destOrd="0" presId="urn:microsoft.com/office/officeart/2005/8/layout/arrow1"/>
    <dgm:cxn modelId="{BBBFDB8F-74D5-41D7-9908-3225D8935516}" srcId="{8CFDFED2-A7CF-4CF3-8BF9-FB128E5D0F61}" destId="{676D7679-559D-4BCA-907D-27C0B948D33B}" srcOrd="1" destOrd="0" parTransId="{522B9D47-6AE1-405D-843E-D6FD63ED4D34}" sibTransId="{FC1735CA-63D6-4E52-B60F-CE774768B256}"/>
    <dgm:cxn modelId="{E875262E-B88D-426E-A28C-20F1610769C2}" type="presParOf" srcId="{943A4AA2-044A-4B87-855F-97139AF77842}" destId="{7F17C6EF-0AF9-4C33-9C9F-232B93E83D0E}" srcOrd="0" destOrd="0" presId="urn:microsoft.com/office/officeart/2005/8/layout/arrow1"/>
    <dgm:cxn modelId="{8E63B887-6EE9-4A55-8C69-FDC52F9311BC}" type="presParOf" srcId="{943A4AA2-044A-4B87-855F-97139AF77842}" destId="{C656BD17-587D-462B-8EC8-0121AA1191B8}" srcOrd="1" destOrd="0" presId="urn:microsoft.com/office/officeart/2005/8/layout/arrow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C9430F-04D6-4D36-81FA-76BA233E1598}" type="doc">
      <dgm:prSet loTypeId="urn:microsoft.com/office/officeart/2005/8/layout/default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74F76E-8317-4471-AE37-A2096E5E194E}">
      <dgm:prSet phldrT="[Text]"/>
      <dgm:spPr/>
      <dgm:t>
        <a:bodyPr/>
        <a:lstStyle/>
        <a:p>
          <a:r>
            <a:rPr lang="en-US" dirty="0" smtClean="0"/>
            <a:t>Ethernet</a:t>
          </a:r>
          <a:endParaRPr lang="en-US" dirty="0"/>
        </a:p>
      </dgm:t>
    </dgm:pt>
    <dgm:pt modelId="{09DA4D57-D2D9-47ED-88EC-1FFAC4282061}" type="parTrans" cxnId="{123BCA06-F61F-4B77-B815-17463EA73BFF}">
      <dgm:prSet/>
      <dgm:spPr/>
      <dgm:t>
        <a:bodyPr/>
        <a:lstStyle/>
        <a:p>
          <a:endParaRPr lang="en-US"/>
        </a:p>
      </dgm:t>
    </dgm:pt>
    <dgm:pt modelId="{DDB638F9-7556-4905-8DC5-71F5DECBF38E}" type="sibTrans" cxnId="{123BCA06-F61F-4B77-B815-17463EA73BFF}">
      <dgm:prSet/>
      <dgm:spPr/>
      <dgm:t>
        <a:bodyPr/>
        <a:lstStyle/>
        <a:p>
          <a:endParaRPr lang="en-US"/>
        </a:p>
      </dgm:t>
    </dgm:pt>
    <dgm:pt modelId="{16897897-0ACA-422B-9F66-B5320B2B992C}">
      <dgm:prSet phldrT="[Text]"/>
      <dgm:spPr/>
      <dgm:t>
        <a:bodyPr/>
        <a:lstStyle/>
        <a:p>
          <a:r>
            <a:rPr lang="en-US" dirty="0" smtClean="0"/>
            <a:t>Token ring</a:t>
          </a:r>
          <a:endParaRPr lang="en-US" dirty="0"/>
        </a:p>
      </dgm:t>
    </dgm:pt>
    <dgm:pt modelId="{BE787F6B-1BCA-49A5-8E0A-C65E185DE3A0}" type="parTrans" cxnId="{600EE68D-35C1-4248-B034-7E569A2FD64A}">
      <dgm:prSet/>
      <dgm:spPr/>
      <dgm:t>
        <a:bodyPr/>
        <a:lstStyle/>
        <a:p>
          <a:endParaRPr lang="en-US"/>
        </a:p>
      </dgm:t>
    </dgm:pt>
    <dgm:pt modelId="{0F48B31B-1794-41A9-91F1-F485E44FACD7}" type="sibTrans" cxnId="{600EE68D-35C1-4248-B034-7E569A2FD64A}">
      <dgm:prSet/>
      <dgm:spPr/>
      <dgm:t>
        <a:bodyPr/>
        <a:lstStyle/>
        <a:p>
          <a:endParaRPr lang="en-US"/>
        </a:p>
      </dgm:t>
    </dgm:pt>
    <dgm:pt modelId="{72130512-71FB-4B0B-9302-A42E86E2F191}">
      <dgm:prSet phldrT="[Text]"/>
      <dgm:spPr/>
      <dgm:t>
        <a:bodyPr/>
        <a:lstStyle/>
        <a:p>
          <a:r>
            <a:rPr lang="en-US" dirty="0" smtClean="0"/>
            <a:t>TCP/IP</a:t>
          </a:r>
          <a:endParaRPr lang="en-US" dirty="0"/>
        </a:p>
      </dgm:t>
    </dgm:pt>
    <dgm:pt modelId="{C9B9F327-6A71-41B2-B1AF-0934E7C03A06}" type="parTrans" cxnId="{1BCC0D21-2024-42DD-9AFC-C0CD1CB06072}">
      <dgm:prSet/>
      <dgm:spPr/>
      <dgm:t>
        <a:bodyPr/>
        <a:lstStyle/>
        <a:p>
          <a:endParaRPr lang="en-US"/>
        </a:p>
      </dgm:t>
    </dgm:pt>
    <dgm:pt modelId="{79B7D4BC-031A-4CB4-AF74-AD50224B2984}" type="sibTrans" cxnId="{1BCC0D21-2024-42DD-9AFC-C0CD1CB06072}">
      <dgm:prSet/>
      <dgm:spPr/>
      <dgm:t>
        <a:bodyPr/>
        <a:lstStyle/>
        <a:p>
          <a:endParaRPr lang="en-US"/>
        </a:p>
      </dgm:t>
    </dgm:pt>
    <dgm:pt modelId="{4205452E-54C6-4340-879B-F3099F310C07}">
      <dgm:prSet phldrT="[Text]"/>
      <dgm:spPr/>
      <dgm:t>
        <a:bodyPr/>
        <a:lstStyle/>
        <a:p>
          <a:r>
            <a:rPr lang="en-US" dirty="0" smtClean="0"/>
            <a:t>Wi-Fi</a:t>
          </a:r>
          <a:endParaRPr lang="en-US" dirty="0"/>
        </a:p>
      </dgm:t>
    </dgm:pt>
    <dgm:pt modelId="{0E29A795-4826-4132-A8AE-F5809429EE9F}" type="parTrans" cxnId="{ECB0BE2F-7316-499C-8338-66E08D1EC1C7}">
      <dgm:prSet/>
      <dgm:spPr/>
      <dgm:t>
        <a:bodyPr/>
        <a:lstStyle/>
        <a:p>
          <a:endParaRPr lang="en-US"/>
        </a:p>
      </dgm:t>
    </dgm:pt>
    <dgm:pt modelId="{B2362283-04AE-44AE-954C-53D1C737DF5E}" type="sibTrans" cxnId="{ECB0BE2F-7316-499C-8338-66E08D1EC1C7}">
      <dgm:prSet/>
      <dgm:spPr/>
      <dgm:t>
        <a:bodyPr/>
        <a:lstStyle/>
        <a:p>
          <a:endParaRPr lang="en-US"/>
        </a:p>
      </dgm:t>
    </dgm:pt>
    <dgm:pt modelId="{719AA5FA-A466-45F8-B195-38EC6BC15880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06F58102-8B33-437F-BD28-650B6625E335}" type="parTrans" cxnId="{7F180A55-0966-4807-9745-1F287D858EB3}">
      <dgm:prSet/>
      <dgm:spPr/>
      <dgm:t>
        <a:bodyPr/>
        <a:lstStyle/>
        <a:p>
          <a:endParaRPr lang="en-US"/>
        </a:p>
      </dgm:t>
    </dgm:pt>
    <dgm:pt modelId="{D8747350-74E9-427E-9D20-71F13D62663E}" type="sibTrans" cxnId="{7F180A55-0966-4807-9745-1F287D858EB3}">
      <dgm:prSet/>
      <dgm:spPr/>
      <dgm:t>
        <a:bodyPr/>
        <a:lstStyle/>
        <a:p>
          <a:endParaRPr lang="en-US"/>
        </a:p>
      </dgm:t>
    </dgm:pt>
    <dgm:pt modelId="{C43F282D-BB16-4EF7-A6A2-A6633A90B930}">
      <dgm:prSet phldrT="[Text]"/>
      <dgm:spPr/>
      <dgm:t>
        <a:bodyPr/>
        <a:lstStyle/>
        <a:p>
          <a:r>
            <a:rPr lang="en-US" dirty="0" smtClean="0"/>
            <a:t>UWB</a:t>
          </a:r>
          <a:endParaRPr lang="en-US" dirty="0"/>
        </a:p>
      </dgm:t>
    </dgm:pt>
    <dgm:pt modelId="{8D63DA12-B819-47E6-8FEF-6D79A921DC10}" type="parTrans" cxnId="{D963A54F-793D-400B-8C7E-BB046BA057B1}">
      <dgm:prSet/>
      <dgm:spPr/>
      <dgm:t>
        <a:bodyPr/>
        <a:lstStyle/>
        <a:p>
          <a:endParaRPr lang="en-US"/>
        </a:p>
      </dgm:t>
    </dgm:pt>
    <dgm:pt modelId="{799FDF16-D05A-49A2-90DD-ADAFB3CFDBD9}" type="sibTrans" cxnId="{D963A54F-793D-400B-8C7E-BB046BA057B1}">
      <dgm:prSet/>
      <dgm:spPr/>
      <dgm:t>
        <a:bodyPr/>
        <a:lstStyle/>
        <a:p>
          <a:endParaRPr lang="en-US"/>
        </a:p>
      </dgm:t>
    </dgm:pt>
    <dgm:pt modelId="{5419FDE4-68E1-467B-B9D3-068C5C5D94DC}">
      <dgm:prSet phldrT="[Text]"/>
      <dgm:spPr/>
      <dgm:t>
        <a:bodyPr/>
        <a:lstStyle/>
        <a:p>
          <a:r>
            <a:rPr lang="en-US" dirty="0" smtClean="0"/>
            <a:t>IrDA</a:t>
          </a:r>
          <a:endParaRPr lang="en-US" dirty="0"/>
        </a:p>
      </dgm:t>
    </dgm:pt>
    <dgm:pt modelId="{B36FDAFE-2F98-4D60-88AE-49559DD85CA6}" type="parTrans" cxnId="{82AEE01A-45DF-43A2-8368-E517D86691AC}">
      <dgm:prSet/>
      <dgm:spPr/>
      <dgm:t>
        <a:bodyPr/>
        <a:lstStyle/>
        <a:p>
          <a:endParaRPr lang="en-US"/>
        </a:p>
      </dgm:t>
    </dgm:pt>
    <dgm:pt modelId="{47A64FAB-C908-4DA0-9AD7-1AD5DEDBC2B6}" type="sibTrans" cxnId="{82AEE01A-45DF-43A2-8368-E517D86691AC}">
      <dgm:prSet/>
      <dgm:spPr/>
      <dgm:t>
        <a:bodyPr/>
        <a:lstStyle/>
        <a:p>
          <a:endParaRPr lang="en-US"/>
        </a:p>
      </dgm:t>
    </dgm:pt>
    <dgm:pt modelId="{B64677E5-F64B-41C6-B362-1D433C04FA56}">
      <dgm:prSet phldrT="[Text]"/>
      <dgm:spPr/>
      <dgm:t>
        <a:bodyPr/>
        <a:lstStyle/>
        <a:p>
          <a:r>
            <a:rPr lang="en-US" dirty="0" smtClean="0"/>
            <a:t>RFID</a:t>
          </a:r>
          <a:endParaRPr lang="en-US" dirty="0"/>
        </a:p>
      </dgm:t>
    </dgm:pt>
    <dgm:pt modelId="{AAD3808A-8B97-40D7-9A11-5541DBE38CC5}" type="parTrans" cxnId="{D15C9773-D84C-421E-B92D-676C279542D8}">
      <dgm:prSet/>
      <dgm:spPr/>
      <dgm:t>
        <a:bodyPr/>
        <a:lstStyle/>
        <a:p>
          <a:endParaRPr lang="en-US"/>
        </a:p>
      </dgm:t>
    </dgm:pt>
    <dgm:pt modelId="{62F59573-29EF-4A98-AADA-4F5CBC956761}" type="sibTrans" cxnId="{D15C9773-D84C-421E-B92D-676C279542D8}">
      <dgm:prSet/>
      <dgm:spPr/>
      <dgm:t>
        <a:bodyPr/>
        <a:lstStyle/>
        <a:p>
          <a:endParaRPr lang="en-US"/>
        </a:p>
      </dgm:t>
    </dgm:pt>
    <dgm:pt modelId="{CA9C1543-CBAD-43E1-9FF4-AF5288D9323F}">
      <dgm:prSet phldrT="[Text]"/>
      <dgm:spPr/>
      <dgm:t>
        <a:bodyPr/>
        <a:lstStyle/>
        <a:p>
          <a:r>
            <a:rPr lang="en-US" dirty="0" err="1" smtClean="0"/>
            <a:t>WiMAX</a:t>
          </a:r>
          <a:endParaRPr lang="en-US" dirty="0"/>
        </a:p>
      </dgm:t>
    </dgm:pt>
    <dgm:pt modelId="{4F1FFB74-AFAD-4883-927B-C0EE05A72DFB}" type="parTrans" cxnId="{B2C8E937-A632-42C0-95A5-633797ED7490}">
      <dgm:prSet/>
      <dgm:spPr/>
      <dgm:t>
        <a:bodyPr/>
        <a:lstStyle/>
        <a:p>
          <a:endParaRPr lang="en-US"/>
        </a:p>
      </dgm:t>
    </dgm:pt>
    <dgm:pt modelId="{A5C8B97A-9AE5-47F5-9F5A-41BFB6F98E8C}" type="sibTrans" cxnId="{B2C8E937-A632-42C0-95A5-633797ED7490}">
      <dgm:prSet/>
      <dgm:spPr/>
      <dgm:t>
        <a:bodyPr/>
        <a:lstStyle/>
        <a:p>
          <a:endParaRPr lang="en-US"/>
        </a:p>
      </dgm:t>
    </dgm:pt>
    <dgm:pt modelId="{890B74CE-8479-4F06-96DA-B80032B468BC}">
      <dgm:prSet phldrT="[Text]"/>
      <dgm:spPr/>
      <dgm:t>
        <a:bodyPr/>
        <a:lstStyle/>
        <a:p>
          <a:r>
            <a:rPr lang="en-US" dirty="0" smtClean="0"/>
            <a:t>WAP</a:t>
          </a:r>
          <a:endParaRPr lang="en-US" dirty="0"/>
        </a:p>
      </dgm:t>
    </dgm:pt>
    <dgm:pt modelId="{DE1D04A4-340F-4077-AA25-919AB11714D9}" type="parTrans" cxnId="{3855B355-2F37-4D47-BF76-095ED8A39ACC}">
      <dgm:prSet/>
      <dgm:spPr/>
      <dgm:t>
        <a:bodyPr/>
        <a:lstStyle/>
        <a:p>
          <a:endParaRPr lang="en-US"/>
        </a:p>
      </dgm:t>
    </dgm:pt>
    <dgm:pt modelId="{84B12427-2317-4E76-8169-E93E4FF64987}" type="sibTrans" cxnId="{3855B355-2F37-4D47-BF76-095ED8A39ACC}">
      <dgm:prSet/>
      <dgm:spPr/>
      <dgm:t>
        <a:bodyPr/>
        <a:lstStyle/>
        <a:p>
          <a:endParaRPr lang="en-US"/>
        </a:p>
      </dgm:t>
    </dgm:pt>
    <dgm:pt modelId="{7D2A3571-70E2-4297-8B78-C1AE0B40E141}" type="pres">
      <dgm:prSet presAssocID="{62C9430F-04D6-4D36-81FA-76BA233E15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97EAB-8E37-4053-9BE0-9E3FAD26B878}" type="pres">
      <dgm:prSet presAssocID="{1874F76E-8317-4471-AE37-A2096E5E194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D5E10-EA78-4EDC-BD0B-D39FE8FD2E69}" type="pres">
      <dgm:prSet presAssocID="{DDB638F9-7556-4905-8DC5-71F5DECBF38E}" presName="sibTrans" presStyleCnt="0"/>
      <dgm:spPr/>
    </dgm:pt>
    <dgm:pt modelId="{B7567EDE-19B0-4509-933B-71973FA2ECB4}" type="pres">
      <dgm:prSet presAssocID="{16897897-0ACA-422B-9F66-B5320B2B992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EEA4C-4FD8-45F4-A4A6-2FC21B84F7B2}" type="pres">
      <dgm:prSet presAssocID="{0F48B31B-1794-41A9-91F1-F485E44FACD7}" presName="sibTrans" presStyleCnt="0"/>
      <dgm:spPr/>
    </dgm:pt>
    <dgm:pt modelId="{9447B2E2-A35C-41B3-8501-3A1C21DC9B05}" type="pres">
      <dgm:prSet presAssocID="{72130512-71FB-4B0B-9302-A42E86E2F19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55BD-46E1-4582-B79D-A1E2F282BFB9}" type="pres">
      <dgm:prSet presAssocID="{79B7D4BC-031A-4CB4-AF74-AD50224B2984}" presName="sibTrans" presStyleCnt="0"/>
      <dgm:spPr/>
    </dgm:pt>
    <dgm:pt modelId="{0A864D3B-780B-4EC3-9CB8-544EFF531BB5}" type="pres">
      <dgm:prSet presAssocID="{4205452E-54C6-4340-879B-F3099F310C0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5BAD2-6228-4802-BE3D-D33DDC1985CA}" type="pres">
      <dgm:prSet presAssocID="{B2362283-04AE-44AE-954C-53D1C737DF5E}" presName="sibTrans" presStyleCnt="0"/>
      <dgm:spPr/>
    </dgm:pt>
    <dgm:pt modelId="{684C1824-9C04-4E9F-BBE9-CFF565CD4D99}" type="pres">
      <dgm:prSet presAssocID="{719AA5FA-A466-45F8-B195-38EC6BC1588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1794-0F2C-447B-8F46-7A95B5FAAFD8}" type="pres">
      <dgm:prSet presAssocID="{D8747350-74E9-427E-9D20-71F13D62663E}" presName="sibTrans" presStyleCnt="0"/>
      <dgm:spPr/>
    </dgm:pt>
    <dgm:pt modelId="{1083ACCF-FEA8-44FB-AC55-92DA547B6774}" type="pres">
      <dgm:prSet presAssocID="{C43F282D-BB16-4EF7-A6A2-A6633A90B93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85C41-3A9D-4AAF-95F8-57B62AAAA487}" type="pres">
      <dgm:prSet presAssocID="{799FDF16-D05A-49A2-90DD-ADAFB3CFDBD9}" presName="sibTrans" presStyleCnt="0"/>
      <dgm:spPr/>
    </dgm:pt>
    <dgm:pt modelId="{428752A3-586C-4F74-9A7A-B4B40FC6ED65}" type="pres">
      <dgm:prSet presAssocID="{5419FDE4-68E1-467B-B9D3-068C5C5D94D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35C7F-310E-4E83-8EFA-9A0E398995F1}" type="pres">
      <dgm:prSet presAssocID="{47A64FAB-C908-4DA0-9AD7-1AD5DEDBC2B6}" presName="sibTrans" presStyleCnt="0"/>
      <dgm:spPr/>
    </dgm:pt>
    <dgm:pt modelId="{F77DA675-CB14-4ED9-9384-DD9F3CFFA899}" type="pres">
      <dgm:prSet presAssocID="{B64677E5-F64B-41C6-B362-1D433C04FA5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F4FD-714D-465C-BBEE-AB366F6034D1}" type="pres">
      <dgm:prSet presAssocID="{62F59573-29EF-4A98-AADA-4F5CBC956761}" presName="sibTrans" presStyleCnt="0"/>
      <dgm:spPr/>
    </dgm:pt>
    <dgm:pt modelId="{6F47C1B6-0F61-4DD1-BA4C-50DE10886A7E}" type="pres">
      <dgm:prSet presAssocID="{CA9C1543-CBAD-43E1-9FF4-AF5288D9323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53B9-D2CB-4A13-87DD-5DB133621A32}" type="pres">
      <dgm:prSet presAssocID="{A5C8B97A-9AE5-47F5-9F5A-41BFB6F98E8C}" presName="sibTrans" presStyleCnt="0"/>
      <dgm:spPr/>
    </dgm:pt>
    <dgm:pt modelId="{8C8C063D-2E4E-4AFC-B44C-2166970B271D}" type="pres">
      <dgm:prSet presAssocID="{890B74CE-8479-4F06-96DA-B80032B468B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250B6-6DA2-4D37-AD7C-377A74659BD7}" type="presOf" srcId="{719AA5FA-A466-45F8-B195-38EC6BC15880}" destId="{684C1824-9C04-4E9F-BBE9-CFF565CD4D99}" srcOrd="0" destOrd="0" presId="urn:microsoft.com/office/officeart/2005/8/layout/default"/>
    <dgm:cxn modelId="{1BCC0D21-2024-42DD-9AFC-C0CD1CB06072}" srcId="{62C9430F-04D6-4D36-81FA-76BA233E1598}" destId="{72130512-71FB-4B0B-9302-A42E86E2F191}" srcOrd="2" destOrd="0" parTransId="{C9B9F327-6A71-41B2-B1AF-0934E7C03A06}" sibTransId="{79B7D4BC-031A-4CB4-AF74-AD50224B2984}"/>
    <dgm:cxn modelId="{72731903-4EF3-4842-BF89-1FC5B9047727}" type="presOf" srcId="{890B74CE-8479-4F06-96DA-B80032B468BC}" destId="{8C8C063D-2E4E-4AFC-B44C-2166970B271D}" srcOrd="0" destOrd="0" presId="urn:microsoft.com/office/officeart/2005/8/layout/default"/>
    <dgm:cxn modelId="{600EE68D-35C1-4248-B034-7E569A2FD64A}" srcId="{62C9430F-04D6-4D36-81FA-76BA233E1598}" destId="{16897897-0ACA-422B-9F66-B5320B2B992C}" srcOrd="1" destOrd="0" parTransId="{BE787F6B-1BCA-49A5-8E0A-C65E185DE3A0}" sibTransId="{0F48B31B-1794-41A9-91F1-F485E44FACD7}"/>
    <dgm:cxn modelId="{86E8212C-32EC-4B04-AB8D-6A44132C60DD}" type="presOf" srcId="{5419FDE4-68E1-467B-B9D3-068C5C5D94DC}" destId="{428752A3-586C-4F74-9A7A-B4B40FC6ED65}" srcOrd="0" destOrd="0" presId="urn:microsoft.com/office/officeart/2005/8/layout/default"/>
    <dgm:cxn modelId="{D963A54F-793D-400B-8C7E-BB046BA057B1}" srcId="{62C9430F-04D6-4D36-81FA-76BA233E1598}" destId="{C43F282D-BB16-4EF7-A6A2-A6633A90B930}" srcOrd="5" destOrd="0" parTransId="{8D63DA12-B819-47E6-8FEF-6D79A921DC10}" sibTransId="{799FDF16-D05A-49A2-90DD-ADAFB3CFDBD9}"/>
    <dgm:cxn modelId="{123BCA06-F61F-4B77-B815-17463EA73BFF}" srcId="{62C9430F-04D6-4D36-81FA-76BA233E1598}" destId="{1874F76E-8317-4471-AE37-A2096E5E194E}" srcOrd="0" destOrd="0" parTransId="{09DA4D57-D2D9-47ED-88EC-1FFAC4282061}" sibTransId="{DDB638F9-7556-4905-8DC5-71F5DECBF38E}"/>
    <dgm:cxn modelId="{82AEE01A-45DF-43A2-8368-E517D86691AC}" srcId="{62C9430F-04D6-4D36-81FA-76BA233E1598}" destId="{5419FDE4-68E1-467B-B9D3-068C5C5D94DC}" srcOrd="6" destOrd="0" parTransId="{B36FDAFE-2F98-4D60-88AE-49559DD85CA6}" sibTransId="{47A64FAB-C908-4DA0-9AD7-1AD5DEDBC2B6}"/>
    <dgm:cxn modelId="{8D638BA4-E785-454E-ADB5-1F3913F89D46}" type="presOf" srcId="{72130512-71FB-4B0B-9302-A42E86E2F191}" destId="{9447B2E2-A35C-41B3-8501-3A1C21DC9B05}" srcOrd="0" destOrd="0" presId="urn:microsoft.com/office/officeart/2005/8/layout/default"/>
    <dgm:cxn modelId="{B2C8E937-A632-42C0-95A5-633797ED7490}" srcId="{62C9430F-04D6-4D36-81FA-76BA233E1598}" destId="{CA9C1543-CBAD-43E1-9FF4-AF5288D9323F}" srcOrd="8" destOrd="0" parTransId="{4F1FFB74-AFAD-4883-927B-C0EE05A72DFB}" sibTransId="{A5C8B97A-9AE5-47F5-9F5A-41BFB6F98E8C}"/>
    <dgm:cxn modelId="{EE591282-647E-4AD5-B45D-DB3D258DA2DD}" type="presOf" srcId="{CA9C1543-CBAD-43E1-9FF4-AF5288D9323F}" destId="{6F47C1B6-0F61-4DD1-BA4C-50DE10886A7E}" srcOrd="0" destOrd="0" presId="urn:microsoft.com/office/officeart/2005/8/layout/default"/>
    <dgm:cxn modelId="{278107F6-0E74-4623-A635-71382F080FA2}" type="presOf" srcId="{C43F282D-BB16-4EF7-A6A2-A6633A90B930}" destId="{1083ACCF-FEA8-44FB-AC55-92DA547B6774}" srcOrd="0" destOrd="0" presId="urn:microsoft.com/office/officeart/2005/8/layout/default"/>
    <dgm:cxn modelId="{D15C9773-D84C-421E-B92D-676C279542D8}" srcId="{62C9430F-04D6-4D36-81FA-76BA233E1598}" destId="{B64677E5-F64B-41C6-B362-1D433C04FA56}" srcOrd="7" destOrd="0" parTransId="{AAD3808A-8B97-40D7-9A11-5541DBE38CC5}" sibTransId="{62F59573-29EF-4A98-AADA-4F5CBC956761}"/>
    <dgm:cxn modelId="{2C39AC12-1665-4108-B154-29B269FAEF6B}" type="presOf" srcId="{62C9430F-04D6-4D36-81FA-76BA233E1598}" destId="{7D2A3571-70E2-4297-8B78-C1AE0B40E141}" srcOrd="0" destOrd="0" presId="urn:microsoft.com/office/officeart/2005/8/layout/default"/>
    <dgm:cxn modelId="{7F180A55-0966-4807-9745-1F287D858EB3}" srcId="{62C9430F-04D6-4D36-81FA-76BA233E1598}" destId="{719AA5FA-A466-45F8-B195-38EC6BC15880}" srcOrd="4" destOrd="0" parTransId="{06F58102-8B33-437F-BD28-650B6625E335}" sibTransId="{D8747350-74E9-427E-9D20-71F13D62663E}"/>
    <dgm:cxn modelId="{DD4F0ADB-AD49-4574-87C9-E898716C60E0}" type="presOf" srcId="{4205452E-54C6-4340-879B-F3099F310C07}" destId="{0A864D3B-780B-4EC3-9CB8-544EFF531BB5}" srcOrd="0" destOrd="0" presId="urn:microsoft.com/office/officeart/2005/8/layout/default"/>
    <dgm:cxn modelId="{1BD7B825-A782-4BCE-8313-D4C2BDE83151}" type="presOf" srcId="{16897897-0ACA-422B-9F66-B5320B2B992C}" destId="{B7567EDE-19B0-4509-933B-71973FA2ECB4}" srcOrd="0" destOrd="0" presId="urn:microsoft.com/office/officeart/2005/8/layout/default"/>
    <dgm:cxn modelId="{3A58062E-E920-4D8E-822B-4CE3BF5CB91D}" type="presOf" srcId="{1874F76E-8317-4471-AE37-A2096E5E194E}" destId="{A9D97EAB-8E37-4053-9BE0-9E3FAD26B878}" srcOrd="0" destOrd="0" presId="urn:microsoft.com/office/officeart/2005/8/layout/default"/>
    <dgm:cxn modelId="{ECB0BE2F-7316-499C-8338-66E08D1EC1C7}" srcId="{62C9430F-04D6-4D36-81FA-76BA233E1598}" destId="{4205452E-54C6-4340-879B-F3099F310C07}" srcOrd="3" destOrd="0" parTransId="{0E29A795-4826-4132-A8AE-F5809429EE9F}" sibTransId="{B2362283-04AE-44AE-954C-53D1C737DF5E}"/>
    <dgm:cxn modelId="{3855B355-2F37-4D47-BF76-095ED8A39ACC}" srcId="{62C9430F-04D6-4D36-81FA-76BA233E1598}" destId="{890B74CE-8479-4F06-96DA-B80032B468BC}" srcOrd="9" destOrd="0" parTransId="{DE1D04A4-340F-4077-AA25-919AB11714D9}" sibTransId="{84B12427-2317-4E76-8169-E93E4FF64987}"/>
    <dgm:cxn modelId="{DC672173-A465-4BC2-B6F6-FDCA288C90E4}" type="presOf" srcId="{B64677E5-F64B-41C6-B362-1D433C04FA56}" destId="{F77DA675-CB14-4ED9-9384-DD9F3CFFA899}" srcOrd="0" destOrd="0" presId="urn:microsoft.com/office/officeart/2005/8/layout/default"/>
    <dgm:cxn modelId="{3AF1A542-2FF6-4A0D-802D-A9CD22CA9B92}" type="presParOf" srcId="{7D2A3571-70E2-4297-8B78-C1AE0B40E141}" destId="{A9D97EAB-8E37-4053-9BE0-9E3FAD26B878}" srcOrd="0" destOrd="0" presId="urn:microsoft.com/office/officeart/2005/8/layout/default"/>
    <dgm:cxn modelId="{F3BD59A5-5D39-4BF8-A737-6F94C8960D44}" type="presParOf" srcId="{7D2A3571-70E2-4297-8B78-C1AE0B40E141}" destId="{975D5E10-EA78-4EDC-BD0B-D39FE8FD2E69}" srcOrd="1" destOrd="0" presId="urn:microsoft.com/office/officeart/2005/8/layout/default"/>
    <dgm:cxn modelId="{F73E4AEE-4796-45D3-BA01-4E9C95FC63CE}" type="presParOf" srcId="{7D2A3571-70E2-4297-8B78-C1AE0B40E141}" destId="{B7567EDE-19B0-4509-933B-71973FA2ECB4}" srcOrd="2" destOrd="0" presId="urn:microsoft.com/office/officeart/2005/8/layout/default"/>
    <dgm:cxn modelId="{CD811FEC-D7CC-4B82-862E-3D3CE59229F0}" type="presParOf" srcId="{7D2A3571-70E2-4297-8B78-C1AE0B40E141}" destId="{7A1EEA4C-4FD8-45F4-A4A6-2FC21B84F7B2}" srcOrd="3" destOrd="0" presId="urn:microsoft.com/office/officeart/2005/8/layout/default"/>
    <dgm:cxn modelId="{EBD6E792-037D-437F-A4D1-0011FF510A7D}" type="presParOf" srcId="{7D2A3571-70E2-4297-8B78-C1AE0B40E141}" destId="{9447B2E2-A35C-41B3-8501-3A1C21DC9B05}" srcOrd="4" destOrd="0" presId="urn:microsoft.com/office/officeart/2005/8/layout/default"/>
    <dgm:cxn modelId="{89B36A06-76DD-4758-9FB5-0339A558538F}" type="presParOf" srcId="{7D2A3571-70E2-4297-8B78-C1AE0B40E141}" destId="{050C55BD-46E1-4582-B79D-A1E2F282BFB9}" srcOrd="5" destOrd="0" presId="urn:microsoft.com/office/officeart/2005/8/layout/default"/>
    <dgm:cxn modelId="{F98B6CA0-4F1B-4107-8F2F-C7937098C01E}" type="presParOf" srcId="{7D2A3571-70E2-4297-8B78-C1AE0B40E141}" destId="{0A864D3B-780B-4EC3-9CB8-544EFF531BB5}" srcOrd="6" destOrd="0" presId="urn:microsoft.com/office/officeart/2005/8/layout/default"/>
    <dgm:cxn modelId="{4013C5D2-D1D1-4192-A50F-EB498F342888}" type="presParOf" srcId="{7D2A3571-70E2-4297-8B78-C1AE0B40E141}" destId="{61D5BAD2-6228-4802-BE3D-D33DDC1985CA}" srcOrd="7" destOrd="0" presId="urn:microsoft.com/office/officeart/2005/8/layout/default"/>
    <dgm:cxn modelId="{8CF4B8D3-A8AB-40DC-8070-97514CEB0A7C}" type="presParOf" srcId="{7D2A3571-70E2-4297-8B78-C1AE0B40E141}" destId="{684C1824-9C04-4E9F-BBE9-CFF565CD4D99}" srcOrd="8" destOrd="0" presId="urn:microsoft.com/office/officeart/2005/8/layout/default"/>
    <dgm:cxn modelId="{A581BB95-0311-473A-8441-36C63376047D}" type="presParOf" srcId="{7D2A3571-70E2-4297-8B78-C1AE0B40E141}" destId="{945D1794-0F2C-447B-8F46-7A95B5FAAFD8}" srcOrd="9" destOrd="0" presId="urn:microsoft.com/office/officeart/2005/8/layout/default"/>
    <dgm:cxn modelId="{4CDA16EB-B1B8-436A-9EB5-E95877B1C033}" type="presParOf" srcId="{7D2A3571-70E2-4297-8B78-C1AE0B40E141}" destId="{1083ACCF-FEA8-44FB-AC55-92DA547B6774}" srcOrd="10" destOrd="0" presId="urn:microsoft.com/office/officeart/2005/8/layout/default"/>
    <dgm:cxn modelId="{6B2CCCC8-59F9-4BA8-A772-2693895B3FB4}" type="presParOf" srcId="{7D2A3571-70E2-4297-8B78-C1AE0B40E141}" destId="{7C485C41-3A9D-4AAF-95F8-57B62AAAA487}" srcOrd="11" destOrd="0" presId="urn:microsoft.com/office/officeart/2005/8/layout/default"/>
    <dgm:cxn modelId="{D1A6BB4E-C340-4ADD-9F6B-FA0127CDE324}" type="presParOf" srcId="{7D2A3571-70E2-4297-8B78-C1AE0B40E141}" destId="{428752A3-586C-4F74-9A7A-B4B40FC6ED65}" srcOrd="12" destOrd="0" presId="urn:microsoft.com/office/officeart/2005/8/layout/default"/>
    <dgm:cxn modelId="{06F363D0-44FB-4FC3-8BA9-256D62A16A08}" type="presParOf" srcId="{7D2A3571-70E2-4297-8B78-C1AE0B40E141}" destId="{2EA35C7F-310E-4E83-8EFA-9A0E398995F1}" srcOrd="13" destOrd="0" presId="urn:microsoft.com/office/officeart/2005/8/layout/default"/>
    <dgm:cxn modelId="{993E0212-510E-4BE1-8841-28DD2A8ABD2F}" type="presParOf" srcId="{7D2A3571-70E2-4297-8B78-C1AE0B40E141}" destId="{F77DA675-CB14-4ED9-9384-DD9F3CFFA899}" srcOrd="14" destOrd="0" presId="urn:microsoft.com/office/officeart/2005/8/layout/default"/>
    <dgm:cxn modelId="{78D0AA7B-1300-4FF7-95FD-6D0EEAABAB63}" type="presParOf" srcId="{7D2A3571-70E2-4297-8B78-C1AE0B40E141}" destId="{3EF5F4FD-714D-465C-BBEE-AB366F6034D1}" srcOrd="15" destOrd="0" presId="urn:microsoft.com/office/officeart/2005/8/layout/default"/>
    <dgm:cxn modelId="{BFF9D98E-172A-4077-BECF-C62265C4FE46}" type="presParOf" srcId="{7D2A3571-70E2-4297-8B78-C1AE0B40E141}" destId="{6F47C1B6-0F61-4DD1-BA4C-50DE10886A7E}" srcOrd="16" destOrd="0" presId="urn:microsoft.com/office/officeart/2005/8/layout/default"/>
    <dgm:cxn modelId="{785A63C9-A547-471B-88E7-486F3201B98B}" type="presParOf" srcId="{7D2A3571-70E2-4297-8B78-C1AE0B40E141}" destId="{0B8653B9-D2CB-4A13-87DD-5DB133621A32}" srcOrd="17" destOrd="0" presId="urn:microsoft.com/office/officeart/2005/8/layout/default"/>
    <dgm:cxn modelId="{65BB49BA-7AD1-4CE0-8E5D-91B36C2194B5}" type="presParOf" srcId="{7D2A3571-70E2-4297-8B78-C1AE0B40E141}" destId="{8C8C063D-2E4E-4AFC-B44C-2166970B271D}" srcOrd="18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1A4AC5-F70A-47E9-B508-1F43A68A643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C289E35-E95F-4AC9-BE1E-F5D745B6E117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Ethernet</a:t>
          </a:r>
          <a:r>
            <a:rPr lang="en-US" b="0" dirty="0" smtClean="0"/>
            <a:t> is a network standard that specifies no computer controls when data can be transmitted</a:t>
          </a:r>
          <a:endParaRPr lang="en-US" b="1" dirty="0"/>
        </a:p>
      </dgm:t>
    </dgm:pt>
    <dgm:pt modelId="{50B945C5-4883-4969-9B3E-AE89754E7638}" type="parTrans" cxnId="{78F646AD-923C-4815-9EEC-390CB433FB74}">
      <dgm:prSet/>
      <dgm:spPr/>
      <dgm:t>
        <a:bodyPr/>
        <a:lstStyle/>
        <a:p>
          <a:endParaRPr lang="en-US"/>
        </a:p>
      </dgm:t>
    </dgm:pt>
    <dgm:pt modelId="{8D1FBE19-43F1-4798-9729-2192AB51C818}" type="sibTrans" cxnId="{78F646AD-923C-4815-9EEC-390CB433FB74}">
      <dgm:prSet/>
      <dgm:spPr/>
      <dgm:t>
        <a:bodyPr/>
        <a:lstStyle/>
        <a:p>
          <a:endParaRPr lang="en-US"/>
        </a:p>
      </dgm:t>
    </dgm:pt>
    <dgm:pt modelId="{305FB2A0-0F1D-44FB-B7E7-05E0352537A8}">
      <dgm:prSet phldrT="[Text]"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token ring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standard specifies that computers and devices on the network share or pass a special signal (token)</a:t>
          </a:r>
        </a:p>
      </dgm:t>
    </dgm:pt>
    <dgm:pt modelId="{36C6F27A-4678-4FDE-8DDA-943D08EC93EA}" type="parTrans" cxnId="{BAC4B154-1FE9-432E-88D6-6F9B92BB64C0}">
      <dgm:prSet/>
      <dgm:spPr/>
      <dgm:t>
        <a:bodyPr/>
        <a:lstStyle/>
        <a:p>
          <a:endParaRPr lang="en-US"/>
        </a:p>
      </dgm:t>
    </dgm:pt>
    <dgm:pt modelId="{E61AD069-24D6-411F-918C-2E3DC12A24D5}" type="sibTrans" cxnId="{BAC4B154-1FE9-432E-88D6-6F9B92BB64C0}">
      <dgm:prSet/>
      <dgm:spPr/>
      <dgm:t>
        <a:bodyPr/>
        <a:lstStyle/>
        <a:p>
          <a:endParaRPr lang="en-US"/>
        </a:p>
      </dgm:t>
    </dgm:pt>
    <dgm:pt modelId="{D48CA669-DB9C-4A19-9A62-096B456A1CE2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TCP/IP</a:t>
          </a:r>
          <a:r>
            <a:rPr lang="en-US" b="0" dirty="0" smtClean="0"/>
            <a:t> is a network standard that defines how messages are routed from one end of a network to another</a:t>
          </a:r>
          <a:endParaRPr lang="en-US" b="1" dirty="0" smtClean="0"/>
        </a:p>
      </dgm:t>
    </dgm:pt>
    <dgm:pt modelId="{EAB9582E-E9B8-4B12-850E-892DF30BF247}" type="parTrans" cxnId="{AEC46322-CB44-4824-9501-5AF36BA897B0}">
      <dgm:prSet/>
      <dgm:spPr/>
      <dgm:t>
        <a:bodyPr/>
        <a:lstStyle/>
        <a:p>
          <a:endParaRPr lang="en-US"/>
        </a:p>
      </dgm:t>
    </dgm:pt>
    <dgm:pt modelId="{11182544-E5BE-40BE-BF32-293E92E072F9}" type="sibTrans" cxnId="{AEC46322-CB44-4824-9501-5AF36BA897B0}">
      <dgm:prSet/>
      <dgm:spPr/>
      <dgm:t>
        <a:bodyPr/>
        <a:lstStyle/>
        <a:p>
          <a:endParaRPr lang="en-US"/>
        </a:p>
      </dgm:t>
    </dgm:pt>
    <dgm:pt modelId="{A695A48A-E01A-4913-B722-F618D16E7E88}" type="pres">
      <dgm:prSet presAssocID="{E21A4AC5-F70A-47E9-B508-1F43A68A64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613B54-6218-487D-8CCF-C42B69333215}" type="pres">
      <dgm:prSet presAssocID="{0C289E35-E95F-4AC9-BE1E-F5D745B6E1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DD44B-A20D-4FA7-8DDD-29FFA66B35F5}" type="pres">
      <dgm:prSet presAssocID="{8D1FBE19-43F1-4798-9729-2192AB51C818}" presName="spacer" presStyleCnt="0"/>
      <dgm:spPr/>
    </dgm:pt>
    <dgm:pt modelId="{461842BB-DB60-4263-93C8-9D9B9B5ECFAA}" type="pres">
      <dgm:prSet presAssocID="{305FB2A0-0F1D-44FB-B7E7-05E0352537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1D798-53B5-45AF-BB6E-BBCF29BE85D0}" type="pres">
      <dgm:prSet presAssocID="{E61AD069-24D6-411F-918C-2E3DC12A24D5}" presName="spacer" presStyleCnt="0"/>
      <dgm:spPr/>
    </dgm:pt>
    <dgm:pt modelId="{52AC7EE7-D051-44C7-8900-80CE4670C2AA}" type="pres">
      <dgm:prSet presAssocID="{D48CA669-DB9C-4A19-9A62-096B456A1C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BA03F-26CF-4842-836D-089D0D2439F7}" type="presOf" srcId="{0C289E35-E95F-4AC9-BE1E-F5D745B6E117}" destId="{E1613B54-6218-487D-8CCF-C42B69333215}" srcOrd="0" destOrd="0" presId="urn:microsoft.com/office/officeart/2005/8/layout/vList2"/>
    <dgm:cxn modelId="{BD78464A-95C0-43FF-8BA4-326FA2EBA310}" type="presOf" srcId="{E21A4AC5-F70A-47E9-B508-1F43A68A643F}" destId="{A695A48A-E01A-4913-B722-F618D16E7E88}" srcOrd="0" destOrd="0" presId="urn:microsoft.com/office/officeart/2005/8/layout/vList2"/>
    <dgm:cxn modelId="{2CF9E450-3BF6-4F0E-A183-1BBEF54AE427}" type="presOf" srcId="{D48CA669-DB9C-4A19-9A62-096B456A1CE2}" destId="{52AC7EE7-D051-44C7-8900-80CE4670C2AA}" srcOrd="0" destOrd="0" presId="urn:microsoft.com/office/officeart/2005/8/layout/vList2"/>
    <dgm:cxn modelId="{75D12F01-BB05-4FE3-BC5A-FD2443AC6B55}" type="presOf" srcId="{305FB2A0-0F1D-44FB-B7E7-05E0352537A8}" destId="{461842BB-DB60-4263-93C8-9D9B9B5ECFAA}" srcOrd="0" destOrd="0" presId="urn:microsoft.com/office/officeart/2005/8/layout/vList2"/>
    <dgm:cxn modelId="{AEC46322-CB44-4824-9501-5AF36BA897B0}" srcId="{E21A4AC5-F70A-47E9-B508-1F43A68A643F}" destId="{D48CA669-DB9C-4A19-9A62-096B456A1CE2}" srcOrd="2" destOrd="0" parTransId="{EAB9582E-E9B8-4B12-850E-892DF30BF247}" sibTransId="{11182544-E5BE-40BE-BF32-293E92E072F9}"/>
    <dgm:cxn modelId="{78F646AD-923C-4815-9EEC-390CB433FB74}" srcId="{E21A4AC5-F70A-47E9-B508-1F43A68A643F}" destId="{0C289E35-E95F-4AC9-BE1E-F5D745B6E117}" srcOrd="0" destOrd="0" parTransId="{50B945C5-4883-4969-9B3E-AE89754E7638}" sibTransId="{8D1FBE19-43F1-4798-9729-2192AB51C818}"/>
    <dgm:cxn modelId="{BAC4B154-1FE9-432E-88D6-6F9B92BB64C0}" srcId="{E21A4AC5-F70A-47E9-B508-1F43A68A643F}" destId="{305FB2A0-0F1D-44FB-B7E7-05E0352537A8}" srcOrd="1" destOrd="0" parTransId="{36C6F27A-4678-4FDE-8DDA-943D08EC93EA}" sibTransId="{E61AD069-24D6-411F-918C-2E3DC12A24D5}"/>
    <dgm:cxn modelId="{9294B4B5-35E5-43F5-9C79-D2458B37C110}" type="presParOf" srcId="{A695A48A-E01A-4913-B722-F618D16E7E88}" destId="{E1613B54-6218-487D-8CCF-C42B69333215}" srcOrd="0" destOrd="0" presId="urn:microsoft.com/office/officeart/2005/8/layout/vList2"/>
    <dgm:cxn modelId="{06768C40-B039-486D-BD44-BC91B2CA2BB5}" type="presParOf" srcId="{A695A48A-E01A-4913-B722-F618D16E7E88}" destId="{590DD44B-A20D-4FA7-8DDD-29FFA66B35F5}" srcOrd="1" destOrd="0" presId="urn:microsoft.com/office/officeart/2005/8/layout/vList2"/>
    <dgm:cxn modelId="{9208EFEE-46F0-45C1-87EA-C6E96BABAAE9}" type="presParOf" srcId="{A695A48A-E01A-4913-B722-F618D16E7E88}" destId="{461842BB-DB60-4263-93C8-9D9B9B5ECFAA}" srcOrd="2" destOrd="0" presId="urn:microsoft.com/office/officeart/2005/8/layout/vList2"/>
    <dgm:cxn modelId="{F1B04437-53D7-4A1B-888E-A1B08EEED855}" type="presParOf" srcId="{A695A48A-E01A-4913-B722-F618D16E7E88}" destId="{AEC1D798-53B5-45AF-BB6E-BBCF29BE85D0}" srcOrd="3" destOrd="0" presId="urn:microsoft.com/office/officeart/2005/8/layout/vList2"/>
    <dgm:cxn modelId="{3E546D12-8104-4592-8CDB-079845A563DC}" type="presParOf" srcId="{A695A48A-E01A-4913-B722-F618D16E7E88}" destId="{52AC7EE7-D051-44C7-8900-80CE4670C2AA}" srcOrd="4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282868-63F1-4FD3-803F-B0DFE345796D}" type="doc">
      <dgm:prSet loTypeId="urn:microsoft.com/office/officeart/2005/8/layout/hList1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3BFBB3-84B6-493C-AE10-ABB059F5C749}">
      <dgm:prSet/>
      <dgm:spPr/>
      <dgm:t>
        <a:bodyPr/>
        <a:lstStyle/>
        <a:p>
          <a:r>
            <a:rPr lang="en-US" b="1" dirty="0" err="1" smtClean="0">
              <a:solidFill>
                <a:srgbClr val="A52439"/>
              </a:solidFill>
            </a:rPr>
            <a:t>WiMAX</a:t>
          </a:r>
          <a:r>
            <a:rPr lang="en-US" b="0" dirty="0" smtClean="0"/>
            <a:t> (802.16)</a:t>
          </a:r>
          <a:endParaRPr lang="en-US" b="1" dirty="0"/>
        </a:p>
      </dgm:t>
    </dgm:pt>
    <dgm:pt modelId="{9DFB346E-376B-4E33-A3E6-7CCDF72092EC}" type="parTrans" cxnId="{FB1701F7-C0D4-4DC0-9647-B234D41D0EEB}">
      <dgm:prSet/>
      <dgm:spPr/>
      <dgm:t>
        <a:bodyPr/>
        <a:lstStyle/>
        <a:p>
          <a:endParaRPr lang="en-US"/>
        </a:p>
      </dgm:t>
    </dgm:pt>
    <dgm:pt modelId="{066758F6-DD5A-4F8F-84A1-A33F7A73E00F}" type="sibTrans" cxnId="{FB1701F7-C0D4-4DC0-9647-B234D41D0EEB}">
      <dgm:prSet/>
      <dgm:spPr/>
      <dgm:t>
        <a:bodyPr/>
        <a:lstStyle/>
        <a:p>
          <a:endParaRPr lang="en-US"/>
        </a:p>
      </dgm:t>
    </dgm:pt>
    <dgm:pt modelId="{FF04B7E3-6AE9-4889-AA30-46ACF2286F8E}">
      <dgm:prSet/>
      <dgm:spPr/>
      <dgm:t>
        <a:bodyPr/>
        <a:lstStyle/>
        <a:p>
          <a:r>
            <a:rPr lang="en-US" b="0" dirty="0" smtClean="0"/>
            <a:t>Developed by IEEE</a:t>
          </a:r>
          <a:endParaRPr lang="en-US" b="0" dirty="0"/>
        </a:p>
      </dgm:t>
    </dgm:pt>
    <dgm:pt modelId="{6AD40224-BFA7-4750-B539-D8890B4A4B5D}" type="parTrans" cxnId="{3429580B-117E-481F-A14F-F038ACEDBB05}">
      <dgm:prSet/>
      <dgm:spPr/>
      <dgm:t>
        <a:bodyPr/>
        <a:lstStyle/>
        <a:p>
          <a:endParaRPr lang="en-US"/>
        </a:p>
      </dgm:t>
    </dgm:pt>
    <dgm:pt modelId="{47C131F3-1091-430C-853E-A6BCDBD2F69B}" type="sibTrans" cxnId="{3429580B-117E-481F-A14F-F038ACEDBB05}">
      <dgm:prSet/>
      <dgm:spPr/>
      <dgm:t>
        <a:bodyPr/>
        <a:lstStyle/>
        <a:p>
          <a:endParaRPr lang="en-US"/>
        </a:p>
      </dgm:t>
    </dgm:pt>
    <dgm:pt modelId="{53699613-FB05-4D07-A83F-50D8862C43BE}">
      <dgm:prSet/>
      <dgm:spPr/>
      <dgm:t>
        <a:bodyPr/>
        <a:lstStyle/>
        <a:p>
          <a:r>
            <a:rPr lang="en-US" b="0" dirty="0" smtClean="0"/>
            <a:t>Towers can cover a 30-mile radius</a:t>
          </a:r>
          <a:endParaRPr lang="en-US" b="0" dirty="0"/>
        </a:p>
      </dgm:t>
    </dgm:pt>
    <dgm:pt modelId="{8E30B91A-7DD7-4590-A5E3-9D34DC3D7138}" type="parTrans" cxnId="{8CAF2868-CAFA-41BC-8DB7-AD095CB3C9C4}">
      <dgm:prSet/>
      <dgm:spPr/>
      <dgm:t>
        <a:bodyPr/>
        <a:lstStyle/>
        <a:p>
          <a:endParaRPr lang="en-US"/>
        </a:p>
      </dgm:t>
    </dgm:pt>
    <dgm:pt modelId="{70E6D2D4-1955-4D34-BE9C-02CE8AE6EC68}" type="sibTrans" cxnId="{8CAF2868-CAFA-41BC-8DB7-AD095CB3C9C4}">
      <dgm:prSet/>
      <dgm:spPr/>
      <dgm:t>
        <a:bodyPr/>
        <a:lstStyle/>
        <a:p>
          <a:endParaRPr lang="en-US"/>
        </a:p>
      </dgm:t>
    </dgm:pt>
    <dgm:pt modelId="{7C4E90D0-1202-4FC0-A5A6-E8859517BBDA}">
      <dgm:prSet/>
      <dgm:spPr/>
      <dgm:t>
        <a:bodyPr/>
        <a:lstStyle/>
        <a:p>
          <a:r>
            <a:rPr lang="en-US" b="0" dirty="0" smtClean="0"/>
            <a:t>Two types are fixed wireless and mobile wireless</a:t>
          </a:r>
          <a:endParaRPr lang="en-US" b="0" dirty="0"/>
        </a:p>
      </dgm:t>
    </dgm:pt>
    <dgm:pt modelId="{50987A72-3192-46B3-A10F-7188DA10DD85}" type="parTrans" cxnId="{1AA83030-84E4-4C2A-8123-E53EB1B02A23}">
      <dgm:prSet/>
      <dgm:spPr/>
      <dgm:t>
        <a:bodyPr/>
        <a:lstStyle/>
        <a:p>
          <a:endParaRPr lang="en-US"/>
        </a:p>
      </dgm:t>
    </dgm:pt>
    <dgm:pt modelId="{BD5058AA-68CE-4E86-962D-C8E08ABB61E4}" type="sibTrans" cxnId="{1AA83030-84E4-4C2A-8123-E53EB1B02A23}">
      <dgm:prSet/>
      <dgm:spPr/>
      <dgm:t>
        <a:bodyPr/>
        <a:lstStyle/>
        <a:p>
          <a:endParaRPr lang="en-US"/>
        </a:p>
      </dgm:t>
    </dgm:pt>
    <dgm:pt modelId="{E07D2E0A-7774-4A72-90CD-BE69FE280FC7}">
      <dgm:prSet/>
      <dgm:spPr/>
      <dgm:t>
        <a:bodyPr/>
        <a:lstStyle/>
        <a:p>
          <a:r>
            <a:rPr lang="en-US" b="0" dirty="0" smtClean="0"/>
            <a:t>Provides wireless broadband Internet access</a:t>
          </a:r>
          <a:endParaRPr lang="en-US" b="0" dirty="0"/>
        </a:p>
      </dgm:t>
    </dgm:pt>
    <dgm:pt modelId="{132D5139-5052-4115-B779-B14B28A43AAA}" type="parTrans" cxnId="{CB7DF733-BF8A-4938-A04D-6E25077627A5}">
      <dgm:prSet/>
      <dgm:spPr/>
      <dgm:t>
        <a:bodyPr/>
        <a:lstStyle/>
        <a:p>
          <a:endParaRPr lang="en-US"/>
        </a:p>
      </dgm:t>
    </dgm:pt>
    <dgm:pt modelId="{76D891BC-8B83-4E35-9D0E-7B2B24AB7989}" type="sibTrans" cxnId="{CB7DF733-BF8A-4938-A04D-6E25077627A5}">
      <dgm:prSet/>
      <dgm:spPr/>
      <dgm:t>
        <a:bodyPr/>
        <a:lstStyle/>
        <a:p>
          <a:endParaRPr lang="en-US"/>
        </a:p>
      </dgm:t>
    </dgm:pt>
    <dgm:pt modelId="{90AEBE7E-AC08-4331-86E2-B15CE597A5BF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Wireless Application Protocol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A52439"/>
              </a:solidFill>
            </a:rPr>
            <a:t>WAP</a:t>
          </a:r>
          <a:r>
            <a:rPr lang="en-US" b="0" dirty="0" smtClean="0"/>
            <a:t>)</a:t>
          </a:r>
          <a:endParaRPr lang="en-US" b="1" dirty="0"/>
        </a:p>
      </dgm:t>
    </dgm:pt>
    <dgm:pt modelId="{3DC3AF13-7FCC-4396-9322-7E454EA93A24}" type="parTrans" cxnId="{0A4201F8-28D5-41FE-B54D-DF6D2311A1C1}">
      <dgm:prSet/>
      <dgm:spPr/>
      <dgm:t>
        <a:bodyPr/>
        <a:lstStyle/>
        <a:p>
          <a:endParaRPr lang="en-US"/>
        </a:p>
      </dgm:t>
    </dgm:pt>
    <dgm:pt modelId="{EABF390B-877B-4633-A01F-289A59DF3899}" type="sibTrans" cxnId="{0A4201F8-28D5-41FE-B54D-DF6D2311A1C1}">
      <dgm:prSet/>
      <dgm:spPr/>
      <dgm:t>
        <a:bodyPr/>
        <a:lstStyle/>
        <a:p>
          <a:endParaRPr lang="en-US"/>
        </a:p>
      </dgm:t>
    </dgm:pt>
    <dgm:pt modelId="{E542673C-8483-4395-A697-006236A77562}">
      <dgm:prSet/>
      <dgm:spPr/>
      <dgm:t>
        <a:bodyPr/>
        <a:lstStyle/>
        <a:p>
          <a:r>
            <a:rPr lang="en-US" b="0" dirty="0" smtClean="0"/>
            <a:t>Specifies how some mobile devices can display the content of Internet services</a:t>
          </a:r>
          <a:endParaRPr lang="en-US" b="0" dirty="0"/>
        </a:p>
      </dgm:t>
    </dgm:pt>
    <dgm:pt modelId="{1F1194D5-D050-454A-8044-5A2929B38F2F}" type="parTrans" cxnId="{C97CAF9F-FBC8-4882-9707-F68FEAF4FFF1}">
      <dgm:prSet/>
      <dgm:spPr/>
      <dgm:t>
        <a:bodyPr/>
        <a:lstStyle/>
        <a:p>
          <a:endParaRPr lang="en-US"/>
        </a:p>
      </dgm:t>
    </dgm:pt>
    <dgm:pt modelId="{F970D7CA-7F95-48A7-9D14-0EB6A7248D9D}" type="sibTrans" cxnId="{C97CAF9F-FBC8-4882-9707-F68FEAF4FFF1}">
      <dgm:prSet/>
      <dgm:spPr/>
      <dgm:t>
        <a:bodyPr/>
        <a:lstStyle/>
        <a:p>
          <a:endParaRPr lang="en-US"/>
        </a:p>
      </dgm:t>
    </dgm:pt>
    <dgm:pt modelId="{0F25927A-7961-43D0-A67A-9B1F8386832D}">
      <dgm:prSet/>
      <dgm:spPr/>
      <dgm:t>
        <a:bodyPr/>
        <a:lstStyle/>
        <a:p>
          <a:r>
            <a:rPr lang="en-US" b="0" dirty="0" smtClean="0"/>
            <a:t>Web</a:t>
          </a:r>
          <a:endParaRPr lang="en-US" b="0" dirty="0"/>
        </a:p>
      </dgm:t>
    </dgm:pt>
    <dgm:pt modelId="{7E3942CE-6FD5-410F-BA83-4A561A251FB3}" type="parTrans" cxnId="{ACAD7022-113C-4854-8F16-46CC0D8B25C4}">
      <dgm:prSet/>
      <dgm:spPr/>
      <dgm:t>
        <a:bodyPr/>
        <a:lstStyle/>
        <a:p>
          <a:endParaRPr lang="en-US"/>
        </a:p>
      </dgm:t>
    </dgm:pt>
    <dgm:pt modelId="{59B077AC-DF3F-49BB-81E7-D602A102CA91}" type="sibTrans" cxnId="{ACAD7022-113C-4854-8F16-46CC0D8B25C4}">
      <dgm:prSet/>
      <dgm:spPr/>
      <dgm:t>
        <a:bodyPr/>
        <a:lstStyle/>
        <a:p>
          <a:endParaRPr lang="en-US"/>
        </a:p>
      </dgm:t>
    </dgm:pt>
    <dgm:pt modelId="{AA9EF9D1-B977-4090-BA9A-1B702D891074}">
      <dgm:prSet/>
      <dgm:spPr/>
      <dgm:t>
        <a:bodyPr/>
        <a:lstStyle/>
        <a:p>
          <a:r>
            <a:rPr lang="en-US" b="0" dirty="0" smtClean="0"/>
            <a:t>E-mail</a:t>
          </a:r>
          <a:endParaRPr lang="en-US" b="0" dirty="0"/>
        </a:p>
      </dgm:t>
    </dgm:pt>
    <dgm:pt modelId="{DDCB7E3E-A920-4E9B-A9DB-D6F8827E2599}" type="parTrans" cxnId="{07850DF1-C8D4-4C8E-8436-D96F536E70C0}">
      <dgm:prSet/>
      <dgm:spPr/>
      <dgm:t>
        <a:bodyPr/>
        <a:lstStyle/>
        <a:p>
          <a:endParaRPr lang="en-US"/>
        </a:p>
      </dgm:t>
    </dgm:pt>
    <dgm:pt modelId="{44B67F03-623A-41E8-ADE4-8546DF247B31}" type="sibTrans" cxnId="{07850DF1-C8D4-4C8E-8436-D96F536E70C0}">
      <dgm:prSet/>
      <dgm:spPr/>
      <dgm:t>
        <a:bodyPr/>
        <a:lstStyle/>
        <a:p>
          <a:endParaRPr lang="en-US"/>
        </a:p>
      </dgm:t>
    </dgm:pt>
    <dgm:pt modelId="{C94528B6-9CC9-483C-ABFC-781771F94FE3}">
      <dgm:prSet/>
      <dgm:spPr/>
      <dgm:t>
        <a:bodyPr/>
        <a:lstStyle/>
        <a:p>
          <a:r>
            <a:rPr lang="en-US" b="0" dirty="0" smtClean="0"/>
            <a:t>Chat rooms</a:t>
          </a:r>
          <a:endParaRPr lang="en-US" b="0" dirty="0"/>
        </a:p>
      </dgm:t>
    </dgm:pt>
    <dgm:pt modelId="{D729BD76-8D14-4B58-BB18-E80195955414}" type="parTrans" cxnId="{E9003BD3-519E-4574-8896-40C89AB0B891}">
      <dgm:prSet/>
      <dgm:spPr/>
      <dgm:t>
        <a:bodyPr/>
        <a:lstStyle/>
        <a:p>
          <a:endParaRPr lang="en-US"/>
        </a:p>
      </dgm:t>
    </dgm:pt>
    <dgm:pt modelId="{9978D8EC-5D5B-4A0B-A0EB-9FFC5CDC868A}" type="sibTrans" cxnId="{E9003BD3-519E-4574-8896-40C89AB0B891}">
      <dgm:prSet/>
      <dgm:spPr/>
      <dgm:t>
        <a:bodyPr/>
        <a:lstStyle/>
        <a:p>
          <a:endParaRPr lang="en-US"/>
        </a:p>
      </dgm:t>
    </dgm:pt>
    <dgm:pt modelId="{9DC53543-F74A-4A38-B229-7CCC00FCA2AB}">
      <dgm:prSet/>
      <dgm:spPr/>
      <dgm:t>
        <a:bodyPr/>
        <a:lstStyle/>
        <a:p>
          <a:r>
            <a:rPr lang="en-US" b="0" dirty="0" smtClean="0"/>
            <a:t>Uses a client/server network</a:t>
          </a:r>
          <a:endParaRPr lang="en-US" b="0" dirty="0"/>
        </a:p>
      </dgm:t>
    </dgm:pt>
    <dgm:pt modelId="{42579A3A-4A48-40E7-A4E0-DD89C728334E}" type="parTrans" cxnId="{21D6BE5D-1D6A-4AE0-826C-67EBB886D530}">
      <dgm:prSet/>
      <dgm:spPr/>
      <dgm:t>
        <a:bodyPr/>
        <a:lstStyle/>
        <a:p>
          <a:endParaRPr lang="en-US"/>
        </a:p>
      </dgm:t>
    </dgm:pt>
    <dgm:pt modelId="{5A4AFDF1-6FC0-4F83-A8B7-83A9F1973A73}" type="sibTrans" cxnId="{21D6BE5D-1D6A-4AE0-826C-67EBB886D530}">
      <dgm:prSet/>
      <dgm:spPr/>
      <dgm:t>
        <a:bodyPr/>
        <a:lstStyle/>
        <a:p>
          <a:endParaRPr lang="en-US"/>
        </a:p>
      </dgm:t>
    </dgm:pt>
    <dgm:pt modelId="{DF22BD98-E9E6-4783-9765-7AA871416631}" type="pres">
      <dgm:prSet presAssocID="{B7282868-63F1-4FD3-803F-B0DFE34579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D820A1-81A9-4C73-B69A-5E0EC386D638}" type="pres">
      <dgm:prSet presAssocID="{563BFBB3-84B6-493C-AE10-ABB059F5C749}" presName="composite" presStyleCnt="0"/>
      <dgm:spPr/>
    </dgm:pt>
    <dgm:pt modelId="{AC632F0B-C343-4A60-AEA9-B635128E8091}" type="pres">
      <dgm:prSet presAssocID="{563BFBB3-84B6-493C-AE10-ABB059F5C7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B50A0-AB1C-476E-9F46-1D10133ABF1C}" type="pres">
      <dgm:prSet presAssocID="{563BFBB3-84B6-493C-AE10-ABB059F5C7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33804-E40A-4056-BCF5-412CCBD73E98}" type="pres">
      <dgm:prSet presAssocID="{066758F6-DD5A-4F8F-84A1-A33F7A73E00F}" presName="space" presStyleCnt="0"/>
      <dgm:spPr/>
    </dgm:pt>
    <dgm:pt modelId="{4B7DE768-B4A4-43CA-AD6A-0332C28F252E}" type="pres">
      <dgm:prSet presAssocID="{90AEBE7E-AC08-4331-86E2-B15CE597A5BF}" presName="composite" presStyleCnt="0"/>
      <dgm:spPr/>
    </dgm:pt>
    <dgm:pt modelId="{EC5CFBDA-9371-419C-8E02-0DA958A5958C}" type="pres">
      <dgm:prSet presAssocID="{90AEBE7E-AC08-4331-86E2-B15CE597A5B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2E279-38D3-4388-8A52-FCFA531849D5}" type="pres">
      <dgm:prSet presAssocID="{90AEBE7E-AC08-4331-86E2-B15CE597A5B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9580B-117E-481F-A14F-F038ACEDBB05}" srcId="{563BFBB3-84B6-493C-AE10-ABB059F5C749}" destId="{FF04B7E3-6AE9-4889-AA30-46ACF2286F8E}" srcOrd="0" destOrd="0" parTransId="{6AD40224-BFA7-4750-B539-D8890B4A4B5D}" sibTransId="{47C131F3-1091-430C-853E-A6BCDBD2F69B}"/>
    <dgm:cxn modelId="{71A76083-C128-4896-86B4-431B9DCD8ACD}" type="presOf" srcId="{E07D2E0A-7774-4A72-90CD-BE69FE280FC7}" destId="{E10B50A0-AB1C-476E-9F46-1D10133ABF1C}" srcOrd="0" destOrd="3" presId="urn:microsoft.com/office/officeart/2005/8/layout/hList1"/>
    <dgm:cxn modelId="{998FD44D-928F-4BBC-B9E0-7D921C47428C}" type="presOf" srcId="{53699613-FB05-4D07-A83F-50D8862C43BE}" destId="{E10B50A0-AB1C-476E-9F46-1D10133ABF1C}" srcOrd="0" destOrd="1" presId="urn:microsoft.com/office/officeart/2005/8/layout/hList1"/>
    <dgm:cxn modelId="{07850DF1-C8D4-4C8E-8436-D96F536E70C0}" srcId="{E542673C-8483-4395-A697-006236A77562}" destId="{AA9EF9D1-B977-4090-BA9A-1B702D891074}" srcOrd="1" destOrd="0" parTransId="{DDCB7E3E-A920-4E9B-A9DB-D6F8827E2599}" sibTransId="{44B67F03-623A-41E8-ADE4-8546DF247B31}"/>
    <dgm:cxn modelId="{0A4201F8-28D5-41FE-B54D-DF6D2311A1C1}" srcId="{B7282868-63F1-4FD3-803F-B0DFE345796D}" destId="{90AEBE7E-AC08-4331-86E2-B15CE597A5BF}" srcOrd="1" destOrd="0" parTransId="{3DC3AF13-7FCC-4396-9322-7E454EA93A24}" sibTransId="{EABF390B-877B-4633-A01F-289A59DF3899}"/>
    <dgm:cxn modelId="{ACAD7022-113C-4854-8F16-46CC0D8B25C4}" srcId="{E542673C-8483-4395-A697-006236A77562}" destId="{0F25927A-7961-43D0-A67A-9B1F8386832D}" srcOrd="0" destOrd="0" parTransId="{7E3942CE-6FD5-410F-BA83-4A561A251FB3}" sibTransId="{59B077AC-DF3F-49BB-81E7-D602A102CA91}"/>
    <dgm:cxn modelId="{3317ADFB-9AE3-4EF8-B48B-2EA8F71D30A2}" type="presOf" srcId="{C94528B6-9CC9-483C-ABFC-781771F94FE3}" destId="{A442E279-38D3-4388-8A52-FCFA531849D5}" srcOrd="0" destOrd="3" presId="urn:microsoft.com/office/officeart/2005/8/layout/hList1"/>
    <dgm:cxn modelId="{FB1701F7-C0D4-4DC0-9647-B234D41D0EEB}" srcId="{B7282868-63F1-4FD3-803F-B0DFE345796D}" destId="{563BFBB3-84B6-493C-AE10-ABB059F5C749}" srcOrd="0" destOrd="0" parTransId="{9DFB346E-376B-4E33-A3E6-7CCDF72092EC}" sibTransId="{066758F6-DD5A-4F8F-84A1-A33F7A73E00F}"/>
    <dgm:cxn modelId="{ED390475-C6B3-4396-B093-688FECD4107B}" type="presOf" srcId="{FF04B7E3-6AE9-4889-AA30-46ACF2286F8E}" destId="{E10B50A0-AB1C-476E-9F46-1D10133ABF1C}" srcOrd="0" destOrd="0" presId="urn:microsoft.com/office/officeart/2005/8/layout/hList1"/>
    <dgm:cxn modelId="{264B990C-6447-46C5-A04A-BA2DA5B6400B}" type="presOf" srcId="{9DC53543-F74A-4A38-B229-7CCC00FCA2AB}" destId="{A442E279-38D3-4388-8A52-FCFA531849D5}" srcOrd="0" destOrd="4" presId="urn:microsoft.com/office/officeart/2005/8/layout/hList1"/>
    <dgm:cxn modelId="{86BAE89F-2569-45DA-AA09-97A91E836A89}" type="presOf" srcId="{0F25927A-7961-43D0-A67A-9B1F8386832D}" destId="{A442E279-38D3-4388-8A52-FCFA531849D5}" srcOrd="0" destOrd="1" presId="urn:microsoft.com/office/officeart/2005/8/layout/hList1"/>
    <dgm:cxn modelId="{C97CAF9F-FBC8-4882-9707-F68FEAF4FFF1}" srcId="{90AEBE7E-AC08-4331-86E2-B15CE597A5BF}" destId="{E542673C-8483-4395-A697-006236A77562}" srcOrd="0" destOrd="0" parTransId="{1F1194D5-D050-454A-8044-5A2929B38F2F}" sibTransId="{F970D7CA-7F95-48A7-9D14-0EB6A7248D9D}"/>
    <dgm:cxn modelId="{21D6BE5D-1D6A-4AE0-826C-67EBB886D530}" srcId="{90AEBE7E-AC08-4331-86E2-B15CE597A5BF}" destId="{9DC53543-F74A-4A38-B229-7CCC00FCA2AB}" srcOrd="1" destOrd="0" parTransId="{42579A3A-4A48-40E7-A4E0-DD89C728334E}" sibTransId="{5A4AFDF1-6FC0-4F83-A8B7-83A9F1973A73}"/>
    <dgm:cxn modelId="{D3EAB67A-D2EB-469A-8700-37CFEC51F84E}" type="presOf" srcId="{563BFBB3-84B6-493C-AE10-ABB059F5C749}" destId="{AC632F0B-C343-4A60-AEA9-B635128E8091}" srcOrd="0" destOrd="0" presId="urn:microsoft.com/office/officeart/2005/8/layout/hList1"/>
    <dgm:cxn modelId="{66CE7C28-F591-45B1-8FBF-EB59371FCDA6}" type="presOf" srcId="{AA9EF9D1-B977-4090-BA9A-1B702D891074}" destId="{A442E279-38D3-4388-8A52-FCFA531849D5}" srcOrd="0" destOrd="2" presId="urn:microsoft.com/office/officeart/2005/8/layout/hList1"/>
    <dgm:cxn modelId="{E9003BD3-519E-4574-8896-40C89AB0B891}" srcId="{E542673C-8483-4395-A697-006236A77562}" destId="{C94528B6-9CC9-483C-ABFC-781771F94FE3}" srcOrd="2" destOrd="0" parTransId="{D729BD76-8D14-4B58-BB18-E80195955414}" sibTransId="{9978D8EC-5D5B-4A0B-A0EB-9FFC5CDC868A}"/>
    <dgm:cxn modelId="{CB7DF733-BF8A-4938-A04D-6E25077627A5}" srcId="{563BFBB3-84B6-493C-AE10-ABB059F5C749}" destId="{E07D2E0A-7774-4A72-90CD-BE69FE280FC7}" srcOrd="3" destOrd="0" parTransId="{132D5139-5052-4115-B779-B14B28A43AAA}" sibTransId="{76D891BC-8B83-4E35-9D0E-7B2B24AB7989}"/>
    <dgm:cxn modelId="{BEBA7934-9FBB-42DE-9144-D566B1E55F51}" type="presOf" srcId="{7C4E90D0-1202-4FC0-A5A6-E8859517BBDA}" destId="{E10B50A0-AB1C-476E-9F46-1D10133ABF1C}" srcOrd="0" destOrd="2" presId="urn:microsoft.com/office/officeart/2005/8/layout/hList1"/>
    <dgm:cxn modelId="{22CC59D5-AA9B-49CD-AA09-8B19F5E47B91}" type="presOf" srcId="{B7282868-63F1-4FD3-803F-B0DFE345796D}" destId="{DF22BD98-E9E6-4783-9765-7AA871416631}" srcOrd="0" destOrd="0" presId="urn:microsoft.com/office/officeart/2005/8/layout/hList1"/>
    <dgm:cxn modelId="{8A6EAF26-5BB9-4F09-B288-B03A892115E9}" type="presOf" srcId="{E542673C-8483-4395-A697-006236A77562}" destId="{A442E279-38D3-4388-8A52-FCFA531849D5}" srcOrd="0" destOrd="0" presId="urn:microsoft.com/office/officeart/2005/8/layout/hList1"/>
    <dgm:cxn modelId="{8CAF2868-CAFA-41BC-8DB7-AD095CB3C9C4}" srcId="{563BFBB3-84B6-493C-AE10-ABB059F5C749}" destId="{53699613-FB05-4D07-A83F-50D8862C43BE}" srcOrd="1" destOrd="0" parTransId="{8E30B91A-7DD7-4590-A5E3-9D34DC3D7138}" sibTransId="{70E6D2D4-1955-4D34-BE9C-02CE8AE6EC68}"/>
    <dgm:cxn modelId="{1AA83030-84E4-4C2A-8123-E53EB1B02A23}" srcId="{563BFBB3-84B6-493C-AE10-ABB059F5C749}" destId="{7C4E90D0-1202-4FC0-A5A6-E8859517BBDA}" srcOrd="2" destOrd="0" parTransId="{50987A72-3192-46B3-A10F-7188DA10DD85}" sibTransId="{BD5058AA-68CE-4E86-962D-C8E08ABB61E4}"/>
    <dgm:cxn modelId="{C5D298C3-1A9B-47E9-97A7-4AFE89F2B061}" type="presOf" srcId="{90AEBE7E-AC08-4331-86E2-B15CE597A5BF}" destId="{EC5CFBDA-9371-419C-8E02-0DA958A5958C}" srcOrd="0" destOrd="0" presId="urn:microsoft.com/office/officeart/2005/8/layout/hList1"/>
    <dgm:cxn modelId="{1A3815CD-4516-434E-9A41-1C21104008DC}" type="presParOf" srcId="{DF22BD98-E9E6-4783-9765-7AA871416631}" destId="{07D820A1-81A9-4C73-B69A-5E0EC386D638}" srcOrd="0" destOrd="0" presId="urn:microsoft.com/office/officeart/2005/8/layout/hList1"/>
    <dgm:cxn modelId="{F14A8DA0-22B8-4410-ACC0-496B4C36981A}" type="presParOf" srcId="{07D820A1-81A9-4C73-B69A-5E0EC386D638}" destId="{AC632F0B-C343-4A60-AEA9-B635128E8091}" srcOrd="0" destOrd="0" presId="urn:microsoft.com/office/officeart/2005/8/layout/hList1"/>
    <dgm:cxn modelId="{F37C2531-31DD-445F-A2D5-0A37D1456D7D}" type="presParOf" srcId="{07D820A1-81A9-4C73-B69A-5E0EC386D638}" destId="{E10B50A0-AB1C-476E-9F46-1D10133ABF1C}" srcOrd="1" destOrd="0" presId="urn:microsoft.com/office/officeart/2005/8/layout/hList1"/>
    <dgm:cxn modelId="{0900F4F9-B553-42A7-B426-6B159E05F89E}" type="presParOf" srcId="{DF22BD98-E9E6-4783-9765-7AA871416631}" destId="{05233804-E40A-4056-BCF5-412CCBD73E98}" srcOrd="1" destOrd="0" presId="urn:microsoft.com/office/officeart/2005/8/layout/hList1"/>
    <dgm:cxn modelId="{CA4C66FC-17BC-4677-A68E-0B007B52A48E}" type="presParOf" srcId="{DF22BD98-E9E6-4783-9765-7AA871416631}" destId="{4B7DE768-B4A4-43CA-AD6A-0332C28F252E}" srcOrd="2" destOrd="0" presId="urn:microsoft.com/office/officeart/2005/8/layout/hList1"/>
    <dgm:cxn modelId="{CC29C529-6283-4822-B41A-9AAE4E9A42CC}" type="presParOf" srcId="{4B7DE768-B4A4-43CA-AD6A-0332C28F252E}" destId="{EC5CFBDA-9371-419C-8E02-0DA958A5958C}" srcOrd="0" destOrd="0" presId="urn:microsoft.com/office/officeart/2005/8/layout/hList1"/>
    <dgm:cxn modelId="{4383D7B5-1EA9-493F-BE9A-3CA003596A09}" type="presParOf" srcId="{4B7DE768-B4A4-43CA-AD6A-0332C28F252E}" destId="{A442E279-38D3-4388-8A52-FCFA531849D5}" srcOrd="1" destOrd="0" presId="urn:microsoft.com/office/officeart/2005/8/layout/h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E60414-9F80-493F-B687-6AC81EEA692C}" type="doc">
      <dgm:prSet loTypeId="urn:microsoft.com/office/officeart/2005/8/layout/default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2FCAFF-3305-42D9-87D3-C69744A862BE}">
      <dgm:prSet phldrT="[Text]"/>
      <dgm:spPr/>
      <dgm:t>
        <a:bodyPr/>
        <a:lstStyle/>
        <a:p>
          <a:r>
            <a:rPr lang="en-US" dirty="0" smtClean="0"/>
            <a:t>Help users establish a connection to another computer or network</a:t>
          </a:r>
          <a:endParaRPr lang="en-US" dirty="0"/>
        </a:p>
      </dgm:t>
    </dgm:pt>
    <dgm:pt modelId="{5FB4B9A7-CC0E-433B-BB58-95D1037CC681}" type="parTrans" cxnId="{6A550F46-8237-47DB-AD14-FD3524B8D23F}">
      <dgm:prSet/>
      <dgm:spPr/>
      <dgm:t>
        <a:bodyPr/>
        <a:lstStyle/>
        <a:p>
          <a:endParaRPr lang="en-US"/>
        </a:p>
      </dgm:t>
    </dgm:pt>
    <dgm:pt modelId="{FD163F34-F467-4786-9139-140FBFFA93CE}" type="sibTrans" cxnId="{6A550F46-8237-47DB-AD14-FD3524B8D23F}">
      <dgm:prSet/>
      <dgm:spPr/>
      <dgm:t>
        <a:bodyPr/>
        <a:lstStyle/>
        <a:p>
          <a:endParaRPr lang="en-US"/>
        </a:p>
      </dgm:t>
    </dgm:pt>
    <dgm:pt modelId="{7CDF04EA-1207-4BF3-A9C3-D202CEE88B96}">
      <dgm:prSet phldrT="[Text]"/>
      <dgm:spPr/>
      <dgm:t>
        <a:bodyPr/>
        <a:lstStyle/>
        <a:p>
          <a:r>
            <a:rPr lang="en-US" dirty="0" smtClean="0"/>
            <a:t>Manage the transmission of data, instructions, and information</a:t>
          </a:r>
          <a:endParaRPr lang="en-US" dirty="0"/>
        </a:p>
      </dgm:t>
    </dgm:pt>
    <dgm:pt modelId="{BFC8F8CE-5300-4A7D-902D-05BCAEC86805}" type="parTrans" cxnId="{7C73979E-2465-4879-96FB-B9759DF5ABE7}">
      <dgm:prSet/>
      <dgm:spPr/>
      <dgm:t>
        <a:bodyPr/>
        <a:lstStyle/>
        <a:p>
          <a:endParaRPr lang="en-US"/>
        </a:p>
      </dgm:t>
    </dgm:pt>
    <dgm:pt modelId="{E74656B7-A89A-4CE8-B644-6A23DAD4A4F6}" type="sibTrans" cxnId="{7C73979E-2465-4879-96FB-B9759DF5ABE7}">
      <dgm:prSet/>
      <dgm:spPr/>
      <dgm:t>
        <a:bodyPr/>
        <a:lstStyle/>
        <a:p>
          <a:endParaRPr lang="en-US"/>
        </a:p>
      </dgm:t>
    </dgm:pt>
    <dgm:pt modelId="{9E582E46-9028-459A-BEFC-810712988B0D}">
      <dgm:prSet phldrT="[Text]"/>
      <dgm:spPr/>
      <dgm:t>
        <a:bodyPr/>
        <a:lstStyle/>
        <a:p>
          <a:r>
            <a:rPr lang="en-US" dirty="0" smtClean="0"/>
            <a:t>Provide an interface for users to communicate with one another</a:t>
          </a:r>
          <a:endParaRPr lang="en-US" dirty="0"/>
        </a:p>
      </dgm:t>
    </dgm:pt>
    <dgm:pt modelId="{0CFC31B4-B609-4043-8D91-3D18A92EBF35}" type="parTrans" cxnId="{0245A121-9605-484F-99A7-25D457D24148}">
      <dgm:prSet/>
      <dgm:spPr/>
      <dgm:t>
        <a:bodyPr/>
        <a:lstStyle/>
        <a:p>
          <a:endParaRPr lang="en-US"/>
        </a:p>
      </dgm:t>
    </dgm:pt>
    <dgm:pt modelId="{7B20D226-F87A-4691-906A-0C0739BECB8B}" type="sibTrans" cxnId="{0245A121-9605-484F-99A7-25D457D24148}">
      <dgm:prSet/>
      <dgm:spPr/>
      <dgm:t>
        <a:bodyPr/>
        <a:lstStyle/>
        <a:p>
          <a:endParaRPr lang="en-US"/>
        </a:p>
      </dgm:t>
    </dgm:pt>
    <dgm:pt modelId="{BF0C9F82-950B-454D-90BE-D6FDF1F002CD}" type="pres">
      <dgm:prSet presAssocID="{A2E60414-9F80-493F-B687-6AC81EEA69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196BF-0DC1-4E78-ACD3-3A268624C96A}" type="pres">
      <dgm:prSet presAssocID="{732FCAFF-3305-42D9-87D3-C69744A862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CFD8-24E5-4CBF-BF1B-52E3E685C5C0}" type="pres">
      <dgm:prSet presAssocID="{FD163F34-F467-4786-9139-140FBFFA93CE}" presName="sibTrans" presStyleCnt="0"/>
      <dgm:spPr/>
    </dgm:pt>
    <dgm:pt modelId="{9B7B4F0C-31FC-4E60-BD94-5DD277AF6FE2}" type="pres">
      <dgm:prSet presAssocID="{7CDF04EA-1207-4BF3-A9C3-D202CEE88B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8C72D-8610-4446-9C15-A7A6B411980F}" type="pres">
      <dgm:prSet presAssocID="{E74656B7-A89A-4CE8-B644-6A23DAD4A4F6}" presName="sibTrans" presStyleCnt="0"/>
      <dgm:spPr/>
    </dgm:pt>
    <dgm:pt modelId="{D5EE9750-18AA-420B-B3C5-08E66B1B5DC0}" type="pres">
      <dgm:prSet presAssocID="{9E582E46-9028-459A-BEFC-810712988B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8EB0A-689B-4AA0-892D-459C5F0C6FA3}" type="presOf" srcId="{732FCAFF-3305-42D9-87D3-C69744A862BE}" destId="{928196BF-0DC1-4E78-ACD3-3A268624C96A}" srcOrd="0" destOrd="0" presId="urn:microsoft.com/office/officeart/2005/8/layout/default"/>
    <dgm:cxn modelId="{7C73979E-2465-4879-96FB-B9759DF5ABE7}" srcId="{A2E60414-9F80-493F-B687-6AC81EEA692C}" destId="{7CDF04EA-1207-4BF3-A9C3-D202CEE88B96}" srcOrd="1" destOrd="0" parTransId="{BFC8F8CE-5300-4A7D-902D-05BCAEC86805}" sibTransId="{E74656B7-A89A-4CE8-B644-6A23DAD4A4F6}"/>
    <dgm:cxn modelId="{9F73651E-F6C5-41A5-88BE-02BC851AED70}" type="presOf" srcId="{7CDF04EA-1207-4BF3-A9C3-D202CEE88B96}" destId="{9B7B4F0C-31FC-4E60-BD94-5DD277AF6FE2}" srcOrd="0" destOrd="0" presId="urn:microsoft.com/office/officeart/2005/8/layout/default"/>
    <dgm:cxn modelId="{9E67DA4C-6248-4CAA-A4F9-E76013BAC710}" type="presOf" srcId="{9E582E46-9028-459A-BEFC-810712988B0D}" destId="{D5EE9750-18AA-420B-B3C5-08E66B1B5DC0}" srcOrd="0" destOrd="0" presId="urn:microsoft.com/office/officeart/2005/8/layout/default"/>
    <dgm:cxn modelId="{68E3681A-E485-4662-A116-0B304FAAFD2E}" type="presOf" srcId="{A2E60414-9F80-493F-B687-6AC81EEA692C}" destId="{BF0C9F82-950B-454D-90BE-D6FDF1F002CD}" srcOrd="0" destOrd="0" presId="urn:microsoft.com/office/officeart/2005/8/layout/default"/>
    <dgm:cxn modelId="{6A550F46-8237-47DB-AD14-FD3524B8D23F}" srcId="{A2E60414-9F80-493F-B687-6AC81EEA692C}" destId="{732FCAFF-3305-42D9-87D3-C69744A862BE}" srcOrd="0" destOrd="0" parTransId="{5FB4B9A7-CC0E-433B-BB58-95D1037CC681}" sibTransId="{FD163F34-F467-4786-9139-140FBFFA93CE}"/>
    <dgm:cxn modelId="{0245A121-9605-484F-99A7-25D457D24148}" srcId="{A2E60414-9F80-493F-B687-6AC81EEA692C}" destId="{9E582E46-9028-459A-BEFC-810712988B0D}" srcOrd="2" destOrd="0" parTransId="{0CFC31B4-B609-4043-8D91-3D18A92EBF35}" sibTransId="{7B20D226-F87A-4691-906A-0C0739BECB8B}"/>
    <dgm:cxn modelId="{EFE3D3D6-21A6-41F0-8E4C-5C304C8F624F}" type="presParOf" srcId="{BF0C9F82-950B-454D-90BE-D6FDF1F002CD}" destId="{928196BF-0DC1-4E78-ACD3-3A268624C96A}" srcOrd="0" destOrd="0" presId="urn:microsoft.com/office/officeart/2005/8/layout/default"/>
    <dgm:cxn modelId="{B6384CA9-28E7-4F90-AA03-8E243E4E7090}" type="presParOf" srcId="{BF0C9F82-950B-454D-90BE-D6FDF1F002CD}" destId="{279DCFD8-24E5-4CBF-BF1B-52E3E685C5C0}" srcOrd="1" destOrd="0" presId="urn:microsoft.com/office/officeart/2005/8/layout/default"/>
    <dgm:cxn modelId="{C3D0A42E-562B-43F9-AFAD-F3093AAD4DB0}" type="presParOf" srcId="{BF0C9F82-950B-454D-90BE-D6FDF1F002CD}" destId="{9B7B4F0C-31FC-4E60-BD94-5DD277AF6FE2}" srcOrd="2" destOrd="0" presId="urn:microsoft.com/office/officeart/2005/8/layout/default"/>
    <dgm:cxn modelId="{CA7E274D-5B08-4559-86C8-13571856963D}" type="presParOf" srcId="{BF0C9F82-950B-454D-90BE-D6FDF1F002CD}" destId="{EF38C72D-8610-4446-9C15-A7A6B411980F}" srcOrd="3" destOrd="0" presId="urn:microsoft.com/office/officeart/2005/8/layout/default"/>
    <dgm:cxn modelId="{C20EB442-5EF4-43BE-9B2F-D2F40893499B}" type="presParOf" srcId="{BF0C9F82-950B-454D-90BE-D6FDF1F002CD}" destId="{D5EE9750-18AA-420B-B3C5-08E66B1B5DC0}" srcOrd="4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C147CF-5242-4290-A151-4999340FEB42}" type="doc">
      <dgm:prSet loTypeId="urn:microsoft.com/office/officeart/2005/8/layout/default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C0CF20C-2722-4CCF-AD4B-DFDE2469AE8B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Dial-up lines</a:t>
          </a:r>
          <a:endParaRPr lang="en-US" b="1" dirty="0">
            <a:solidFill>
              <a:srgbClr val="A52439"/>
            </a:solidFill>
          </a:endParaRPr>
        </a:p>
      </dgm:t>
    </dgm:pt>
    <dgm:pt modelId="{D2320FE5-7F1A-478A-A880-81E22D6F8BF6}" type="parTrans" cxnId="{3FA306BF-3055-46CE-B57A-974E83B51A83}">
      <dgm:prSet/>
      <dgm:spPr/>
      <dgm:t>
        <a:bodyPr/>
        <a:lstStyle/>
        <a:p>
          <a:endParaRPr lang="en-US"/>
        </a:p>
      </dgm:t>
    </dgm:pt>
    <dgm:pt modelId="{B5416E7D-09D3-47E3-9D0B-648E2B0793A2}" type="sibTrans" cxnId="{3FA306BF-3055-46CE-B57A-974E83B51A83}">
      <dgm:prSet/>
      <dgm:spPr/>
      <dgm:t>
        <a:bodyPr/>
        <a:lstStyle/>
        <a:p>
          <a:endParaRPr lang="en-US"/>
        </a:p>
      </dgm:t>
    </dgm:pt>
    <dgm:pt modelId="{D63B9E76-B0B3-4A9F-BA8E-74D7D0D6749C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Dedicated line</a:t>
          </a:r>
          <a:endParaRPr lang="en-US" b="1" dirty="0">
            <a:solidFill>
              <a:srgbClr val="A52439"/>
            </a:solidFill>
          </a:endParaRPr>
        </a:p>
      </dgm:t>
    </dgm:pt>
    <dgm:pt modelId="{71D6886E-72A7-4CD0-9780-5431E89EAEA7}" type="parTrans" cxnId="{DB923BB0-CC5D-4BE5-A882-2C44DE89F141}">
      <dgm:prSet/>
      <dgm:spPr/>
      <dgm:t>
        <a:bodyPr/>
        <a:lstStyle/>
        <a:p>
          <a:endParaRPr lang="en-US"/>
        </a:p>
      </dgm:t>
    </dgm:pt>
    <dgm:pt modelId="{4A757201-53A1-4E83-8A67-041E026B6DBA}" type="sibTrans" cxnId="{DB923BB0-CC5D-4BE5-A882-2C44DE89F141}">
      <dgm:prSet/>
      <dgm:spPr/>
      <dgm:t>
        <a:bodyPr/>
        <a:lstStyle/>
        <a:p>
          <a:endParaRPr lang="en-US"/>
        </a:p>
      </dgm:t>
    </dgm:pt>
    <dgm:pt modelId="{2B4E8536-E627-4896-9C3E-2B64D2184280}">
      <dgm:prSet phldrT="[Text]"/>
      <dgm:spPr/>
      <dgm:t>
        <a:bodyPr/>
        <a:lstStyle/>
        <a:p>
          <a:r>
            <a:rPr lang="en-US" b="0" dirty="0" smtClean="0"/>
            <a:t>ISDN line</a:t>
          </a:r>
          <a:endParaRPr lang="en-US" b="0" dirty="0"/>
        </a:p>
      </dgm:t>
    </dgm:pt>
    <dgm:pt modelId="{48FA88CA-5F22-42BD-A62F-6D9308413B0F}" type="parTrans" cxnId="{294A931A-39E8-4463-8506-1177BB516A1F}">
      <dgm:prSet/>
      <dgm:spPr/>
      <dgm:t>
        <a:bodyPr/>
        <a:lstStyle/>
        <a:p>
          <a:endParaRPr lang="en-US"/>
        </a:p>
      </dgm:t>
    </dgm:pt>
    <dgm:pt modelId="{B6E8F38F-C0C8-4B42-83C5-DF92CA4B832F}" type="sibTrans" cxnId="{294A931A-39E8-4463-8506-1177BB516A1F}">
      <dgm:prSet/>
      <dgm:spPr/>
      <dgm:t>
        <a:bodyPr/>
        <a:lstStyle/>
        <a:p>
          <a:endParaRPr lang="en-US"/>
        </a:p>
      </dgm:t>
    </dgm:pt>
    <dgm:pt modelId="{0D4C3F64-1FAC-4344-8477-A58282D895BC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DSL</a:t>
          </a:r>
          <a:endParaRPr lang="en-US" b="1" dirty="0">
            <a:solidFill>
              <a:srgbClr val="A52439"/>
            </a:solidFill>
          </a:endParaRPr>
        </a:p>
      </dgm:t>
    </dgm:pt>
    <dgm:pt modelId="{C78CEFAF-E084-47C3-9C9A-BFD4408B2DA6}" type="parTrans" cxnId="{7374F054-C008-4171-A2B7-0C72FE3E18CA}">
      <dgm:prSet/>
      <dgm:spPr/>
      <dgm:t>
        <a:bodyPr/>
        <a:lstStyle/>
        <a:p>
          <a:endParaRPr lang="en-US"/>
        </a:p>
      </dgm:t>
    </dgm:pt>
    <dgm:pt modelId="{370B2D46-246A-4B72-8CE6-081CE39BCF6F}" type="sibTrans" cxnId="{7374F054-C008-4171-A2B7-0C72FE3E18CA}">
      <dgm:prSet/>
      <dgm:spPr/>
      <dgm:t>
        <a:bodyPr/>
        <a:lstStyle/>
        <a:p>
          <a:endParaRPr lang="en-US"/>
        </a:p>
      </dgm:t>
    </dgm:pt>
    <dgm:pt modelId="{8A6F3925-D40F-4950-9F43-233B5DFFC0F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FTTP</a:t>
          </a:r>
          <a:endParaRPr lang="en-US" b="1" dirty="0">
            <a:solidFill>
              <a:srgbClr val="A52439"/>
            </a:solidFill>
          </a:endParaRPr>
        </a:p>
      </dgm:t>
    </dgm:pt>
    <dgm:pt modelId="{6AE7D7B4-BBFD-476E-B874-FA0DEE0F8C82}" type="parTrans" cxnId="{6492F6E7-04A2-4239-AD2F-CE79E3BBFC7B}">
      <dgm:prSet/>
      <dgm:spPr/>
      <dgm:t>
        <a:bodyPr/>
        <a:lstStyle/>
        <a:p>
          <a:endParaRPr lang="en-US"/>
        </a:p>
      </dgm:t>
    </dgm:pt>
    <dgm:pt modelId="{35780A62-215D-4414-BD98-78956D576F52}" type="sibTrans" cxnId="{6492F6E7-04A2-4239-AD2F-CE79E3BBFC7B}">
      <dgm:prSet/>
      <dgm:spPr/>
      <dgm:t>
        <a:bodyPr/>
        <a:lstStyle/>
        <a:p>
          <a:endParaRPr lang="en-US"/>
        </a:p>
      </dgm:t>
    </dgm:pt>
    <dgm:pt modelId="{F8001EBD-3E1B-43E8-BE76-035732615DAC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T-carrier line</a:t>
          </a:r>
          <a:endParaRPr lang="en-US" b="1" dirty="0">
            <a:solidFill>
              <a:srgbClr val="A52439"/>
            </a:solidFill>
          </a:endParaRPr>
        </a:p>
      </dgm:t>
    </dgm:pt>
    <dgm:pt modelId="{308A59A5-BD57-4932-ACD0-CA0ED60EDF66}" type="parTrans" cxnId="{1AE948FF-7060-4645-A294-589E2FEFC761}">
      <dgm:prSet/>
      <dgm:spPr/>
      <dgm:t>
        <a:bodyPr/>
        <a:lstStyle/>
        <a:p>
          <a:endParaRPr lang="en-US"/>
        </a:p>
      </dgm:t>
    </dgm:pt>
    <dgm:pt modelId="{5ED2B34D-4136-4CC5-8088-666AB69F76E4}" type="sibTrans" cxnId="{1AE948FF-7060-4645-A294-589E2FEFC761}">
      <dgm:prSet/>
      <dgm:spPr/>
      <dgm:t>
        <a:bodyPr/>
        <a:lstStyle/>
        <a:p>
          <a:endParaRPr lang="en-US"/>
        </a:p>
      </dgm:t>
    </dgm:pt>
    <dgm:pt modelId="{5DD89D61-47BF-4CC4-B283-4FC335A3948A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ATM</a:t>
          </a:r>
          <a:endParaRPr lang="en-US" b="1" dirty="0">
            <a:solidFill>
              <a:srgbClr val="A52439"/>
            </a:solidFill>
          </a:endParaRPr>
        </a:p>
      </dgm:t>
    </dgm:pt>
    <dgm:pt modelId="{27E50A71-DC16-4740-91C9-7EAF6BE0CAC7}" type="parTrans" cxnId="{C961FF9C-5092-4D05-9BED-4505C4F3876F}">
      <dgm:prSet/>
      <dgm:spPr/>
      <dgm:t>
        <a:bodyPr/>
        <a:lstStyle/>
        <a:p>
          <a:endParaRPr lang="en-US"/>
        </a:p>
      </dgm:t>
    </dgm:pt>
    <dgm:pt modelId="{44E85AF5-E3F7-49D4-8AD3-C91023244B4D}" type="sibTrans" cxnId="{C961FF9C-5092-4D05-9BED-4505C4F3876F}">
      <dgm:prSet/>
      <dgm:spPr/>
      <dgm:t>
        <a:bodyPr/>
        <a:lstStyle/>
        <a:p>
          <a:endParaRPr lang="en-US"/>
        </a:p>
      </dgm:t>
    </dgm:pt>
    <dgm:pt modelId="{5DDEC9F5-CE04-479A-AB4F-B4EC1335A4E2}" type="pres">
      <dgm:prSet presAssocID="{B3C147CF-5242-4290-A151-4999340FEB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32618-24D8-4C3E-A5E7-B4C3E05457E2}" type="pres">
      <dgm:prSet presAssocID="{BC0CF20C-2722-4CCF-AD4B-DFDE2469AE8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0803-3783-4D61-93A6-B110FE60CE77}" type="pres">
      <dgm:prSet presAssocID="{B5416E7D-09D3-47E3-9D0B-648E2B0793A2}" presName="sibTrans" presStyleCnt="0"/>
      <dgm:spPr/>
    </dgm:pt>
    <dgm:pt modelId="{BB599699-E142-4ED4-A7A4-74FBB5087FCF}" type="pres">
      <dgm:prSet presAssocID="{D63B9E76-B0B3-4A9F-BA8E-74D7D0D6749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F9763-0C87-4949-8E47-A4915C4A586F}" type="pres">
      <dgm:prSet presAssocID="{4A757201-53A1-4E83-8A67-041E026B6DBA}" presName="sibTrans" presStyleCnt="0"/>
      <dgm:spPr/>
    </dgm:pt>
    <dgm:pt modelId="{8B8E0D32-AD28-4B53-9606-0EF698B03648}" type="pres">
      <dgm:prSet presAssocID="{2B4E8536-E627-4896-9C3E-2B64D21842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EB372-5E37-4393-97D9-9574B74358F8}" type="pres">
      <dgm:prSet presAssocID="{B6E8F38F-C0C8-4B42-83C5-DF92CA4B832F}" presName="sibTrans" presStyleCnt="0"/>
      <dgm:spPr/>
    </dgm:pt>
    <dgm:pt modelId="{E0F4BB3D-4A96-4830-832B-9DD0DDB06FC9}" type="pres">
      <dgm:prSet presAssocID="{0D4C3F64-1FAC-4344-8477-A58282D895B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65664-4EE2-45CF-8E52-DAA616F05CA5}" type="pres">
      <dgm:prSet presAssocID="{370B2D46-246A-4B72-8CE6-081CE39BCF6F}" presName="sibTrans" presStyleCnt="0"/>
      <dgm:spPr/>
    </dgm:pt>
    <dgm:pt modelId="{390F2365-0958-4874-98B9-62970DABD561}" type="pres">
      <dgm:prSet presAssocID="{8A6F3925-D40F-4950-9F43-233B5DFFC0F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6D41A-287D-40CA-8F76-E678FDA65CAA}" type="pres">
      <dgm:prSet presAssocID="{35780A62-215D-4414-BD98-78956D576F52}" presName="sibTrans" presStyleCnt="0"/>
      <dgm:spPr/>
    </dgm:pt>
    <dgm:pt modelId="{A6421D9C-34D9-4152-B05B-352281011CEA}" type="pres">
      <dgm:prSet presAssocID="{F8001EBD-3E1B-43E8-BE76-035732615D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21AB9-ED9C-4EBC-BF7F-BDB010921393}" type="pres">
      <dgm:prSet presAssocID="{5ED2B34D-4136-4CC5-8088-666AB69F76E4}" presName="sibTrans" presStyleCnt="0"/>
      <dgm:spPr/>
    </dgm:pt>
    <dgm:pt modelId="{B40735CC-7506-41F1-97ED-3214F030B0B7}" type="pres">
      <dgm:prSet presAssocID="{5DD89D61-47BF-4CC4-B283-4FC335A3948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1FF9C-5092-4D05-9BED-4505C4F3876F}" srcId="{B3C147CF-5242-4290-A151-4999340FEB42}" destId="{5DD89D61-47BF-4CC4-B283-4FC335A3948A}" srcOrd="6" destOrd="0" parTransId="{27E50A71-DC16-4740-91C9-7EAF6BE0CAC7}" sibTransId="{44E85AF5-E3F7-49D4-8AD3-C91023244B4D}"/>
    <dgm:cxn modelId="{6F5FFD36-55AB-45F5-A4DD-D94123D7EC0C}" type="presOf" srcId="{2B4E8536-E627-4896-9C3E-2B64D2184280}" destId="{8B8E0D32-AD28-4B53-9606-0EF698B03648}" srcOrd="0" destOrd="0" presId="urn:microsoft.com/office/officeart/2005/8/layout/default"/>
    <dgm:cxn modelId="{720D6EAB-C0CA-44E9-83C0-4FDE3FF9BBD8}" type="presOf" srcId="{B3C147CF-5242-4290-A151-4999340FEB42}" destId="{5DDEC9F5-CE04-479A-AB4F-B4EC1335A4E2}" srcOrd="0" destOrd="0" presId="urn:microsoft.com/office/officeart/2005/8/layout/default"/>
    <dgm:cxn modelId="{5A2A28F1-494D-4F8B-9652-DECD45FE920C}" type="presOf" srcId="{0D4C3F64-1FAC-4344-8477-A58282D895BC}" destId="{E0F4BB3D-4A96-4830-832B-9DD0DDB06FC9}" srcOrd="0" destOrd="0" presId="urn:microsoft.com/office/officeart/2005/8/layout/default"/>
    <dgm:cxn modelId="{1AE948FF-7060-4645-A294-589E2FEFC761}" srcId="{B3C147CF-5242-4290-A151-4999340FEB42}" destId="{F8001EBD-3E1B-43E8-BE76-035732615DAC}" srcOrd="5" destOrd="0" parTransId="{308A59A5-BD57-4932-ACD0-CA0ED60EDF66}" sibTransId="{5ED2B34D-4136-4CC5-8088-666AB69F76E4}"/>
    <dgm:cxn modelId="{DB923BB0-CC5D-4BE5-A882-2C44DE89F141}" srcId="{B3C147CF-5242-4290-A151-4999340FEB42}" destId="{D63B9E76-B0B3-4A9F-BA8E-74D7D0D6749C}" srcOrd="1" destOrd="0" parTransId="{71D6886E-72A7-4CD0-9780-5431E89EAEA7}" sibTransId="{4A757201-53A1-4E83-8A67-041E026B6DBA}"/>
    <dgm:cxn modelId="{3FA306BF-3055-46CE-B57A-974E83B51A83}" srcId="{B3C147CF-5242-4290-A151-4999340FEB42}" destId="{BC0CF20C-2722-4CCF-AD4B-DFDE2469AE8B}" srcOrd="0" destOrd="0" parTransId="{D2320FE5-7F1A-478A-A880-81E22D6F8BF6}" sibTransId="{B5416E7D-09D3-47E3-9D0B-648E2B0793A2}"/>
    <dgm:cxn modelId="{9EDC8D6D-BDBF-4F55-A39A-97C21260D7C8}" type="presOf" srcId="{8A6F3925-D40F-4950-9F43-233B5DFFC0F4}" destId="{390F2365-0958-4874-98B9-62970DABD561}" srcOrd="0" destOrd="0" presId="urn:microsoft.com/office/officeart/2005/8/layout/default"/>
    <dgm:cxn modelId="{35EDFCD4-FF94-42DE-8AA3-B5B8140094AC}" type="presOf" srcId="{5DD89D61-47BF-4CC4-B283-4FC335A3948A}" destId="{B40735CC-7506-41F1-97ED-3214F030B0B7}" srcOrd="0" destOrd="0" presId="urn:microsoft.com/office/officeart/2005/8/layout/default"/>
    <dgm:cxn modelId="{3D52D639-9E77-4231-9926-0055383DEFCA}" type="presOf" srcId="{F8001EBD-3E1B-43E8-BE76-035732615DAC}" destId="{A6421D9C-34D9-4152-B05B-352281011CEA}" srcOrd="0" destOrd="0" presId="urn:microsoft.com/office/officeart/2005/8/layout/default"/>
    <dgm:cxn modelId="{7374F054-C008-4171-A2B7-0C72FE3E18CA}" srcId="{B3C147CF-5242-4290-A151-4999340FEB42}" destId="{0D4C3F64-1FAC-4344-8477-A58282D895BC}" srcOrd="3" destOrd="0" parTransId="{C78CEFAF-E084-47C3-9C9A-BFD4408B2DA6}" sibTransId="{370B2D46-246A-4B72-8CE6-081CE39BCF6F}"/>
    <dgm:cxn modelId="{711E7F30-FEBF-4F50-B19A-2F4E3B2F6420}" type="presOf" srcId="{BC0CF20C-2722-4CCF-AD4B-DFDE2469AE8B}" destId="{32232618-24D8-4C3E-A5E7-B4C3E05457E2}" srcOrd="0" destOrd="0" presId="urn:microsoft.com/office/officeart/2005/8/layout/default"/>
    <dgm:cxn modelId="{6492F6E7-04A2-4239-AD2F-CE79E3BBFC7B}" srcId="{B3C147CF-5242-4290-A151-4999340FEB42}" destId="{8A6F3925-D40F-4950-9F43-233B5DFFC0F4}" srcOrd="4" destOrd="0" parTransId="{6AE7D7B4-BBFD-476E-B874-FA0DEE0F8C82}" sibTransId="{35780A62-215D-4414-BD98-78956D576F52}"/>
    <dgm:cxn modelId="{0F8CEEB6-C23B-46E1-92E6-F317B6E5A4D1}" type="presOf" srcId="{D63B9E76-B0B3-4A9F-BA8E-74D7D0D6749C}" destId="{BB599699-E142-4ED4-A7A4-74FBB5087FCF}" srcOrd="0" destOrd="0" presId="urn:microsoft.com/office/officeart/2005/8/layout/default"/>
    <dgm:cxn modelId="{294A931A-39E8-4463-8506-1177BB516A1F}" srcId="{B3C147CF-5242-4290-A151-4999340FEB42}" destId="{2B4E8536-E627-4896-9C3E-2B64D2184280}" srcOrd="2" destOrd="0" parTransId="{48FA88CA-5F22-42BD-A62F-6D9308413B0F}" sibTransId="{B6E8F38F-C0C8-4B42-83C5-DF92CA4B832F}"/>
    <dgm:cxn modelId="{6BB30BC2-0A44-41DB-B003-4D88650E066D}" type="presParOf" srcId="{5DDEC9F5-CE04-479A-AB4F-B4EC1335A4E2}" destId="{32232618-24D8-4C3E-A5E7-B4C3E05457E2}" srcOrd="0" destOrd="0" presId="urn:microsoft.com/office/officeart/2005/8/layout/default"/>
    <dgm:cxn modelId="{460DD07C-BC00-4E5A-BA16-FE4C4B1E7C19}" type="presParOf" srcId="{5DDEC9F5-CE04-479A-AB4F-B4EC1335A4E2}" destId="{80170803-3783-4D61-93A6-B110FE60CE77}" srcOrd="1" destOrd="0" presId="urn:microsoft.com/office/officeart/2005/8/layout/default"/>
    <dgm:cxn modelId="{7BDF23A0-332B-46D1-8948-28DB96B15EE0}" type="presParOf" srcId="{5DDEC9F5-CE04-479A-AB4F-B4EC1335A4E2}" destId="{BB599699-E142-4ED4-A7A4-74FBB5087FCF}" srcOrd="2" destOrd="0" presId="urn:microsoft.com/office/officeart/2005/8/layout/default"/>
    <dgm:cxn modelId="{C3F9E8CF-67B1-4ECA-9D71-4DDCBA35EDB6}" type="presParOf" srcId="{5DDEC9F5-CE04-479A-AB4F-B4EC1335A4E2}" destId="{DB6F9763-0C87-4949-8E47-A4915C4A586F}" srcOrd="3" destOrd="0" presId="urn:microsoft.com/office/officeart/2005/8/layout/default"/>
    <dgm:cxn modelId="{CF5D68BE-9696-45FC-9A51-D53E43880747}" type="presParOf" srcId="{5DDEC9F5-CE04-479A-AB4F-B4EC1335A4E2}" destId="{8B8E0D32-AD28-4B53-9606-0EF698B03648}" srcOrd="4" destOrd="0" presId="urn:microsoft.com/office/officeart/2005/8/layout/default"/>
    <dgm:cxn modelId="{1370D69D-54E9-4A94-B0A1-2B78741F0977}" type="presParOf" srcId="{5DDEC9F5-CE04-479A-AB4F-B4EC1335A4E2}" destId="{3BCEB372-5E37-4393-97D9-9574B74358F8}" srcOrd="5" destOrd="0" presId="urn:microsoft.com/office/officeart/2005/8/layout/default"/>
    <dgm:cxn modelId="{43D69CC4-91F5-4BC3-B010-595B39C9F09E}" type="presParOf" srcId="{5DDEC9F5-CE04-479A-AB4F-B4EC1335A4E2}" destId="{E0F4BB3D-4A96-4830-832B-9DD0DDB06FC9}" srcOrd="6" destOrd="0" presId="urn:microsoft.com/office/officeart/2005/8/layout/default"/>
    <dgm:cxn modelId="{A93A9904-9E56-4AF8-8E5C-86B25ACD97E1}" type="presParOf" srcId="{5DDEC9F5-CE04-479A-AB4F-B4EC1335A4E2}" destId="{88D65664-4EE2-45CF-8E52-DAA616F05CA5}" srcOrd="7" destOrd="0" presId="urn:microsoft.com/office/officeart/2005/8/layout/default"/>
    <dgm:cxn modelId="{2B47329B-7416-4B30-9389-80BE89E4E7B3}" type="presParOf" srcId="{5DDEC9F5-CE04-479A-AB4F-B4EC1335A4E2}" destId="{390F2365-0958-4874-98B9-62970DABD561}" srcOrd="8" destOrd="0" presId="urn:microsoft.com/office/officeart/2005/8/layout/default"/>
    <dgm:cxn modelId="{D2B33FE6-9300-4AC5-B7BB-E2079BB854BB}" type="presParOf" srcId="{5DDEC9F5-CE04-479A-AB4F-B4EC1335A4E2}" destId="{7DF6D41A-287D-40CA-8F76-E678FDA65CAA}" srcOrd="9" destOrd="0" presId="urn:microsoft.com/office/officeart/2005/8/layout/default"/>
    <dgm:cxn modelId="{9C6C7E8D-509B-4786-86BD-A72BFD917982}" type="presParOf" srcId="{5DDEC9F5-CE04-479A-AB4F-B4EC1335A4E2}" destId="{A6421D9C-34D9-4152-B05B-352281011CEA}" srcOrd="10" destOrd="0" presId="urn:microsoft.com/office/officeart/2005/8/layout/default"/>
    <dgm:cxn modelId="{0D2423FA-430F-4200-959A-B71F678F78F4}" type="presParOf" srcId="{5DDEC9F5-CE04-479A-AB4F-B4EC1335A4E2}" destId="{8D621AB9-ED9C-4EBC-BF7F-BDB010921393}" srcOrd="11" destOrd="0" presId="urn:microsoft.com/office/officeart/2005/8/layout/default"/>
    <dgm:cxn modelId="{7BC86898-3FD3-4FB3-995C-EA2510DA0EB2}" type="presParOf" srcId="{5DDEC9F5-CE04-479A-AB4F-B4EC1335A4E2}" destId="{B40735CC-7506-41F1-97ED-3214F030B0B7}" srcOrd="12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62B11E-AF7B-4D70-B2A4-4C2D2C007206}" type="doc">
      <dgm:prSet loTypeId="urn:microsoft.com/office/officeart/2005/8/layout/default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2ACE82-38C5-4B1D-AAC2-FB6121C09BDF}">
      <dgm:prSet phldrT="[Text]"/>
      <dgm:spPr/>
      <dgm:t>
        <a:bodyPr/>
        <a:lstStyle/>
        <a:p>
          <a:r>
            <a:rPr lang="en-US" b="1" dirty="0" smtClean="0"/>
            <a:t>DSL modem</a:t>
          </a:r>
          <a:endParaRPr lang="en-US" b="1" dirty="0"/>
        </a:p>
      </dgm:t>
    </dgm:pt>
    <dgm:pt modelId="{1CB04AC5-4DFE-4A12-9AA5-29CE2C037C72}" type="parTrans" cxnId="{399BB7D4-DE63-4E5B-AA9C-8580865399F1}">
      <dgm:prSet/>
      <dgm:spPr/>
      <dgm:t>
        <a:bodyPr/>
        <a:lstStyle/>
        <a:p>
          <a:endParaRPr lang="en-US"/>
        </a:p>
      </dgm:t>
    </dgm:pt>
    <dgm:pt modelId="{39F441BC-7646-4E50-896B-BF3A45A59AA5}" type="sibTrans" cxnId="{399BB7D4-DE63-4E5B-AA9C-8580865399F1}">
      <dgm:prSet/>
      <dgm:spPr/>
      <dgm:t>
        <a:bodyPr/>
        <a:lstStyle/>
        <a:p>
          <a:endParaRPr lang="en-US"/>
        </a:p>
      </dgm:t>
    </dgm:pt>
    <dgm:pt modelId="{25E15CBD-D8A0-4C80-9D9C-8F1D9B859B3A}">
      <dgm:prSet phldrT="[Text]"/>
      <dgm:spPr/>
      <dgm:t>
        <a:bodyPr/>
        <a:lstStyle/>
        <a:p>
          <a:r>
            <a:rPr lang="en-US" b="1" dirty="0" smtClean="0"/>
            <a:t>Cable modem</a:t>
          </a:r>
          <a:endParaRPr lang="en-US" b="1" dirty="0"/>
        </a:p>
      </dgm:t>
    </dgm:pt>
    <dgm:pt modelId="{659E83D8-0608-4C50-AEB7-CECB2E0319B2}" type="parTrans" cxnId="{4A24B690-5D78-416E-8194-61A774DB7C03}">
      <dgm:prSet/>
      <dgm:spPr/>
      <dgm:t>
        <a:bodyPr/>
        <a:lstStyle/>
        <a:p>
          <a:endParaRPr lang="en-US"/>
        </a:p>
      </dgm:t>
    </dgm:pt>
    <dgm:pt modelId="{1B1A48CE-96C4-48BD-A4BF-40785FDC2617}" type="sibTrans" cxnId="{4A24B690-5D78-416E-8194-61A774DB7C03}">
      <dgm:prSet/>
      <dgm:spPr/>
      <dgm:t>
        <a:bodyPr/>
        <a:lstStyle/>
        <a:p>
          <a:endParaRPr lang="en-US"/>
        </a:p>
      </dgm:t>
    </dgm:pt>
    <dgm:pt modelId="{2ED71B58-2746-47CE-A0F6-F42195F6A69D}" type="pres">
      <dgm:prSet presAssocID="{4462B11E-AF7B-4D70-B2A4-4C2D2C007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420ABF-0C6E-4076-9F96-39E3C577BDD1}" type="pres">
      <dgm:prSet presAssocID="{E62ACE82-38C5-4B1D-AAC2-FB6121C09BDF}" presName="node" presStyleLbl="node1" presStyleIdx="0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B485FB6C-2A81-4E2C-B30F-E769F0942D36}" type="pres">
      <dgm:prSet presAssocID="{39F441BC-7646-4E50-896B-BF3A45A59AA5}" presName="sibTrans" presStyleCnt="0"/>
      <dgm:spPr/>
    </dgm:pt>
    <dgm:pt modelId="{1059711A-25BA-4D0B-B9AD-D5F06DA9AAE0}" type="pres">
      <dgm:prSet presAssocID="{25E15CBD-D8A0-4C80-9D9C-8F1D9B859B3A}" presName="node" presStyleLbl="node1" presStyleIdx="1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3C8EB29E-25D7-44E2-B65F-66588D638DB1}" type="presOf" srcId="{4462B11E-AF7B-4D70-B2A4-4C2D2C007206}" destId="{2ED71B58-2746-47CE-A0F6-F42195F6A69D}" srcOrd="0" destOrd="0" presId="urn:microsoft.com/office/officeart/2005/8/layout/default"/>
    <dgm:cxn modelId="{A0C568FE-D4C4-49F1-A323-50078AB05129}" type="presOf" srcId="{E62ACE82-38C5-4B1D-AAC2-FB6121C09BDF}" destId="{F0420ABF-0C6E-4076-9F96-39E3C577BDD1}" srcOrd="0" destOrd="0" presId="urn:microsoft.com/office/officeart/2005/8/layout/default"/>
    <dgm:cxn modelId="{399BB7D4-DE63-4E5B-AA9C-8580865399F1}" srcId="{4462B11E-AF7B-4D70-B2A4-4C2D2C007206}" destId="{E62ACE82-38C5-4B1D-AAC2-FB6121C09BDF}" srcOrd="0" destOrd="0" parTransId="{1CB04AC5-4DFE-4A12-9AA5-29CE2C037C72}" sibTransId="{39F441BC-7646-4E50-896B-BF3A45A59AA5}"/>
    <dgm:cxn modelId="{6C2388B0-D230-4BE1-B813-75E10AA5DD06}" type="presOf" srcId="{25E15CBD-D8A0-4C80-9D9C-8F1D9B859B3A}" destId="{1059711A-25BA-4D0B-B9AD-D5F06DA9AAE0}" srcOrd="0" destOrd="0" presId="urn:microsoft.com/office/officeart/2005/8/layout/default"/>
    <dgm:cxn modelId="{4A24B690-5D78-416E-8194-61A774DB7C03}" srcId="{4462B11E-AF7B-4D70-B2A4-4C2D2C007206}" destId="{25E15CBD-D8A0-4C80-9D9C-8F1D9B859B3A}" srcOrd="1" destOrd="0" parTransId="{659E83D8-0608-4C50-AEB7-CECB2E0319B2}" sibTransId="{1B1A48CE-96C4-48BD-A4BF-40785FDC2617}"/>
    <dgm:cxn modelId="{1A625402-439A-4111-81A5-87AE07E4E202}" type="presParOf" srcId="{2ED71B58-2746-47CE-A0F6-F42195F6A69D}" destId="{F0420ABF-0C6E-4076-9F96-39E3C577BDD1}" srcOrd="0" destOrd="0" presId="urn:microsoft.com/office/officeart/2005/8/layout/default"/>
    <dgm:cxn modelId="{17670C26-0448-48B0-A18C-65084DCDD8D8}" type="presParOf" srcId="{2ED71B58-2746-47CE-A0F6-F42195F6A69D}" destId="{B485FB6C-2A81-4E2C-B30F-E769F0942D36}" srcOrd="1" destOrd="0" presId="urn:microsoft.com/office/officeart/2005/8/layout/default"/>
    <dgm:cxn modelId="{110FBA0E-BC4C-46EF-A9EE-506F8A648FA9}" type="presParOf" srcId="{2ED71B58-2746-47CE-A0F6-F42195F6A69D}" destId="{1059711A-25BA-4D0B-B9AD-D5F06DA9AAE0}" srcOrd="2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3B224A-6F3C-4937-84FC-1383D64E5D03}" type="doc">
      <dgm:prSet loTypeId="urn:microsoft.com/office/officeart/2005/8/layout/defaul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F93DFAF-48E3-4F01-9685-8D2300989FF7}">
      <dgm:prSet phldrT="[Text]"/>
      <dgm:spPr/>
      <dgm:t>
        <a:bodyPr/>
        <a:lstStyle/>
        <a:p>
          <a:r>
            <a:rPr lang="en-US" smtClean="0"/>
            <a:t>Connect to the Internet at the same time</a:t>
          </a:r>
          <a:endParaRPr lang="en-US" dirty="0"/>
        </a:p>
      </dgm:t>
    </dgm:pt>
    <dgm:pt modelId="{4A85945D-D12C-4B94-BBC8-2DFED725426A}" type="parTrans" cxnId="{926AC5AA-7223-408B-BD9D-46931F2BCB37}">
      <dgm:prSet/>
      <dgm:spPr/>
      <dgm:t>
        <a:bodyPr/>
        <a:lstStyle/>
        <a:p>
          <a:endParaRPr lang="en-US"/>
        </a:p>
      </dgm:t>
    </dgm:pt>
    <dgm:pt modelId="{FF02628C-D02B-4403-9F93-E6667D84BB9F}" type="sibTrans" cxnId="{926AC5AA-7223-408B-BD9D-46931F2BCB37}">
      <dgm:prSet/>
      <dgm:spPr/>
      <dgm:t>
        <a:bodyPr/>
        <a:lstStyle/>
        <a:p>
          <a:endParaRPr lang="en-US"/>
        </a:p>
      </dgm:t>
    </dgm:pt>
    <dgm:pt modelId="{CDFF4E9E-613D-4079-B330-DF94E4F0C3F0}">
      <dgm:prSet phldrT="[Text]"/>
      <dgm:spPr/>
      <dgm:t>
        <a:bodyPr/>
        <a:lstStyle/>
        <a:p>
          <a:r>
            <a:rPr lang="en-US" dirty="0" smtClean="0"/>
            <a:t>Share a single high-speed Internet connection</a:t>
          </a:r>
          <a:endParaRPr lang="en-US" dirty="0"/>
        </a:p>
      </dgm:t>
    </dgm:pt>
    <dgm:pt modelId="{B5954937-FA46-4891-8641-37C76F3E6757}" type="parTrans" cxnId="{576F7E44-683F-48C7-9D8D-A8AFEAAA9F6D}">
      <dgm:prSet/>
      <dgm:spPr/>
      <dgm:t>
        <a:bodyPr/>
        <a:lstStyle/>
        <a:p>
          <a:endParaRPr lang="en-US"/>
        </a:p>
      </dgm:t>
    </dgm:pt>
    <dgm:pt modelId="{EFF5A503-FB23-445A-B73B-EA66B7A755AE}" type="sibTrans" cxnId="{576F7E44-683F-48C7-9D8D-A8AFEAAA9F6D}">
      <dgm:prSet/>
      <dgm:spPr/>
      <dgm:t>
        <a:bodyPr/>
        <a:lstStyle/>
        <a:p>
          <a:endParaRPr lang="en-US"/>
        </a:p>
      </dgm:t>
    </dgm:pt>
    <dgm:pt modelId="{6335BCCC-989D-4BB2-B189-B6B6F4C1A6B3}">
      <dgm:prSet phldrT="[Text]"/>
      <dgm:spPr/>
      <dgm:t>
        <a:bodyPr/>
        <a:lstStyle/>
        <a:p>
          <a:r>
            <a:rPr lang="en-US" dirty="0" smtClean="0"/>
            <a:t>Access files and programs on other computers</a:t>
          </a:r>
          <a:endParaRPr lang="en-US" dirty="0"/>
        </a:p>
      </dgm:t>
    </dgm:pt>
    <dgm:pt modelId="{B4DFD2C4-923E-4A73-BA16-9E671A2226F5}" type="parTrans" cxnId="{24145C2E-8C89-4C00-A269-33A0CBD6FC5D}">
      <dgm:prSet/>
      <dgm:spPr/>
      <dgm:t>
        <a:bodyPr/>
        <a:lstStyle/>
        <a:p>
          <a:endParaRPr lang="en-US"/>
        </a:p>
      </dgm:t>
    </dgm:pt>
    <dgm:pt modelId="{56A176FA-099E-41FD-A3D2-835F47FB7E44}" type="sibTrans" cxnId="{24145C2E-8C89-4C00-A269-33A0CBD6FC5D}">
      <dgm:prSet/>
      <dgm:spPr/>
      <dgm:t>
        <a:bodyPr/>
        <a:lstStyle/>
        <a:p>
          <a:endParaRPr lang="en-US"/>
        </a:p>
      </dgm:t>
    </dgm:pt>
    <dgm:pt modelId="{B1B6796F-5C72-4AC9-98FA-DF8B78B90828}">
      <dgm:prSet phldrT="[Text]"/>
      <dgm:spPr/>
      <dgm:t>
        <a:bodyPr/>
        <a:lstStyle/>
        <a:p>
          <a:r>
            <a:rPr lang="en-US" dirty="0" smtClean="0"/>
            <a:t>Share peripherals</a:t>
          </a:r>
          <a:endParaRPr lang="en-US" dirty="0"/>
        </a:p>
      </dgm:t>
    </dgm:pt>
    <dgm:pt modelId="{7EBA5DCE-3160-4D83-9BB2-D1160F01103F}" type="parTrans" cxnId="{D3763219-C194-4A88-8418-E0FAC0E527BA}">
      <dgm:prSet/>
      <dgm:spPr/>
      <dgm:t>
        <a:bodyPr/>
        <a:lstStyle/>
        <a:p>
          <a:endParaRPr lang="en-US"/>
        </a:p>
      </dgm:t>
    </dgm:pt>
    <dgm:pt modelId="{41EBAEF5-0495-4B7C-B58E-B4776AD5F780}" type="sibTrans" cxnId="{D3763219-C194-4A88-8418-E0FAC0E527BA}">
      <dgm:prSet/>
      <dgm:spPr/>
      <dgm:t>
        <a:bodyPr/>
        <a:lstStyle/>
        <a:p>
          <a:endParaRPr lang="en-US"/>
        </a:p>
      </dgm:t>
    </dgm:pt>
    <dgm:pt modelId="{14EEB6F2-8C37-42B2-9710-DE487497C862}">
      <dgm:prSet phldrT="[Text]"/>
      <dgm:spPr/>
      <dgm:t>
        <a:bodyPr/>
        <a:lstStyle/>
        <a:p>
          <a:r>
            <a:rPr lang="en-US" dirty="0" smtClean="0"/>
            <a:t>Play multiplayer games</a:t>
          </a:r>
          <a:endParaRPr lang="en-US" dirty="0"/>
        </a:p>
      </dgm:t>
    </dgm:pt>
    <dgm:pt modelId="{F9583F33-9345-4372-8A55-CB8A4F63503E}" type="parTrans" cxnId="{1F2299B1-CF8A-4EAC-B5B8-CCC4D13990C4}">
      <dgm:prSet/>
      <dgm:spPr/>
      <dgm:t>
        <a:bodyPr/>
        <a:lstStyle/>
        <a:p>
          <a:endParaRPr lang="en-US"/>
        </a:p>
      </dgm:t>
    </dgm:pt>
    <dgm:pt modelId="{CDFB6486-3B90-40E5-B7C6-A2C011C84112}" type="sibTrans" cxnId="{1F2299B1-CF8A-4EAC-B5B8-CCC4D13990C4}">
      <dgm:prSet/>
      <dgm:spPr/>
      <dgm:t>
        <a:bodyPr/>
        <a:lstStyle/>
        <a:p>
          <a:endParaRPr lang="en-US"/>
        </a:p>
      </dgm:t>
    </dgm:pt>
    <dgm:pt modelId="{379C9622-D94C-4D6C-AA94-A950DC25DEB7}">
      <dgm:prSet phldrT="[Text]"/>
      <dgm:spPr/>
      <dgm:t>
        <a:bodyPr/>
        <a:lstStyle/>
        <a:p>
          <a:r>
            <a:rPr lang="en-US" dirty="0" smtClean="0"/>
            <a:t>Connect game consoles to the Internet</a:t>
          </a:r>
          <a:endParaRPr lang="en-US" dirty="0"/>
        </a:p>
      </dgm:t>
    </dgm:pt>
    <dgm:pt modelId="{B8637F0A-0400-48C3-B170-664F3E3C5957}" type="parTrans" cxnId="{B3ED21E6-527D-4067-96B9-0E2F2E220833}">
      <dgm:prSet/>
      <dgm:spPr/>
      <dgm:t>
        <a:bodyPr/>
        <a:lstStyle/>
        <a:p>
          <a:endParaRPr lang="en-US"/>
        </a:p>
      </dgm:t>
    </dgm:pt>
    <dgm:pt modelId="{B96E1A97-FE6E-416A-9FB0-ED601A9ACD48}" type="sibTrans" cxnId="{B3ED21E6-527D-4067-96B9-0E2F2E220833}">
      <dgm:prSet/>
      <dgm:spPr/>
      <dgm:t>
        <a:bodyPr/>
        <a:lstStyle/>
        <a:p>
          <a:endParaRPr lang="en-US"/>
        </a:p>
      </dgm:t>
    </dgm:pt>
    <dgm:pt modelId="{B9B59114-FC5B-4217-91E6-C2A77A7ACBCE}">
      <dgm:prSet phldrT="[Text]"/>
      <dgm:spPr/>
      <dgm:t>
        <a:bodyPr/>
        <a:lstStyle/>
        <a:p>
          <a:r>
            <a:rPr lang="en-US" dirty="0" smtClean="0"/>
            <a:t>Subscribe to and use VoIP</a:t>
          </a:r>
          <a:endParaRPr lang="en-US" dirty="0"/>
        </a:p>
      </dgm:t>
    </dgm:pt>
    <dgm:pt modelId="{B3E0E367-741A-4F29-BA3F-B9682E3021E2}" type="parTrans" cxnId="{22DECECE-6001-4999-B97C-828FB0FF6D94}">
      <dgm:prSet/>
      <dgm:spPr/>
      <dgm:t>
        <a:bodyPr/>
        <a:lstStyle/>
        <a:p>
          <a:endParaRPr lang="en-US"/>
        </a:p>
      </dgm:t>
    </dgm:pt>
    <dgm:pt modelId="{F47C8F84-0A61-4A61-957C-ACAE86201563}" type="sibTrans" cxnId="{22DECECE-6001-4999-B97C-828FB0FF6D94}">
      <dgm:prSet/>
      <dgm:spPr/>
      <dgm:t>
        <a:bodyPr/>
        <a:lstStyle/>
        <a:p>
          <a:endParaRPr lang="en-US"/>
        </a:p>
      </dgm:t>
    </dgm:pt>
    <dgm:pt modelId="{28FC638E-F64F-41DA-AD84-A8397572AC03}" type="pres">
      <dgm:prSet presAssocID="{6A3B224A-6F3C-4937-84FC-1383D64E5D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3E115-DC16-4E67-8664-E86C9A2D4E8E}" type="pres">
      <dgm:prSet presAssocID="{3F93DFAF-48E3-4F01-9685-8D2300989FF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58EC0-5E0F-4DFF-A793-A8693E3C20A1}" type="pres">
      <dgm:prSet presAssocID="{FF02628C-D02B-4403-9F93-E6667D84BB9F}" presName="sibTrans" presStyleCnt="0"/>
      <dgm:spPr/>
    </dgm:pt>
    <dgm:pt modelId="{8A882263-AF38-48A2-A7B2-0AE40B2A2E1C}" type="pres">
      <dgm:prSet presAssocID="{CDFF4E9E-613D-4079-B330-DF94E4F0C3F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D49C5-0DAF-4076-8B48-CD7626518188}" type="pres">
      <dgm:prSet presAssocID="{EFF5A503-FB23-445A-B73B-EA66B7A755AE}" presName="sibTrans" presStyleCnt="0"/>
      <dgm:spPr/>
    </dgm:pt>
    <dgm:pt modelId="{4A7416BB-ACAE-4140-9C40-17C6BE4E3F9C}" type="pres">
      <dgm:prSet presAssocID="{6335BCCC-989D-4BB2-B189-B6B6F4C1A6B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B862B-D719-4A8C-A853-64B63F741599}" type="pres">
      <dgm:prSet presAssocID="{56A176FA-099E-41FD-A3D2-835F47FB7E44}" presName="sibTrans" presStyleCnt="0"/>
      <dgm:spPr/>
    </dgm:pt>
    <dgm:pt modelId="{40C432D7-ABE6-49B1-A6E6-7305F831AC01}" type="pres">
      <dgm:prSet presAssocID="{B1B6796F-5C72-4AC9-98FA-DF8B78B9082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74FAE-2B97-452F-AC5F-C084369FDDC3}" type="pres">
      <dgm:prSet presAssocID="{41EBAEF5-0495-4B7C-B58E-B4776AD5F780}" presName="sibTrans" presStyleCnt="0"/>
      <dgm:spPr/>
    </dgm:pt>
    <dgm:pt modelId="{98DFDBF9-DAE1-4D66-A5AF-EE620EA322B1}" type="pres">
      <dgm:prSet presAssocID="{14EEB6F2-8C37-42B2-9710-DE487497C86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E004F-88C0-4A04-B2B3-BED0B27C93C2}" type="pres">
      <dgm:prSet presAssocID="{CDFB6486-3B90-40E5-B7C6-A2C011C84112}" presName="sibTrans" presStyleCnt="0"/>
      <dgm:spPr/>
    </dgm:pt>
    <dgm:pt modelId="{B1D92D19-C114-409C-9751-913570B1B886}" type="pres">
      <dgm:prSet presAssocID="{379C9622-D94C-4D6C-AA94-A950DC25DEB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CC7D6-FFE7-431A-8FF4-38DAB14E4422}" type="pres">
      <dgm:prSet presAssocID="{B96E1A97-FE6E-416A-9FB0-ED601A9ACD48}" presName="sibTrans" presStyleCnt="0"/>
      <dgm:spPr/>
    </dgm:pt>
    <dgm:pt modelId="{BF5E0946-8F70-4989-8BC9-DB52045C9529}" type="pres">
      <dgm:prSet presAssocID="{B9B59114-FC5B-4217-91E6-C2A77A7ACBC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ECECE-6001-4999-B97C-828FB0FF6D94}" srcId="{6A3B224A-6F3C-4937-84FC-1383D64E5D03}" destId="{B9B59114-FC5B-4217-91E6-C2A77A7ACBCE}" srcOrd="6" destOrd="0" parTransId="{B3E0E367-741A-4F29-BA3F-B9682E3021E2}" sibTransId="{F47C8F84-0A61-4A61-957C-ACAE86201563}"/>
    <dgm:cxn modelId="{5BF8C543-9D4D-44DE-9A51-8300942261B6}" type="presOf" srcId="{B1B6796F-5C72-4AC9-98FA-DF8B78B90828}" destId="{40C432D7-ABE6-49B1-A6E6-7305F831AC01}" srcOrd="0" destOrd="0" presId="urn:microsoft.com/office/officeart/2005/8/layout/default"/>
    <dgm:cxn modelId="{576F7E44-683F-48C7-9D8D-A8AFEAAA9F6D}" srcId="{6A3B224A-6F3C-4937-84FC-1383D64E5D03}" destId="{CDFF4E9E-613D-4079-B330-DF94E4F0C3F0}" srcOrd="1" destOrd="0" parTransId="{B5954937-FA46-4891-8641-37C76F3E6757}" sibTransId="{EFF5A503-FB23-445A-B73B-EA66B7A755AE}"/>
    <dgm:cxn modelId="{F61A2FAC-B0D4-4510-85BD-56A3813C4BD0}" type="presOf" srcId="{379C9622-D94C-4D6C-AA94-A950DC25DEB7}" destId="{B1D92D19-C114-409C-9751-913570B1B886}" srcOrd="0" destOrd="0" presId="urn:microsoft.com/office/officeart/2005/8/layout/default"/>
    <dgm:cxn modelId="{CAD3AF29-29B2-4EF2-8338-136D03A3D5AC}" type="presOf" srcId="{6335BCCC-989D-4BB2-B189-B6B6F4C1A6B3}" destId="{4A7416BB-ACAE-4140-9C40-17C6BE4E3F9C}" srcOrd="0" destOrd="0" presId="urn:microsoft.com/office/officeart/2005/8/layout/default"/>
    <dgm:cxn modelId="{7266608E-6784-444E-B637-6E20CF3FAF5D}" type="presOf" srcId="{CDFF4E9E-613D-4079-B330-DF94E4F0C3F0}" destId="{8A882263-AF38-48A2-A7B2-0AE40B2A2E1C}" srcOrd="0" destOrd="0" presId="urn:microsoft.com/office/officeart/2005/8/layout/default"/>
    <dgm:cxn modelId="{D83498CD-8061-46CF-80C1-19D20004903E}" type="presOf" srcId="{3F93DFAF-48E3-4F01-9685-8D2300989FF7}" destId="{BD53E115-DC16-4E67-8664-E86C9A2D4E8E}" srcOrd="0" destOrd="0" presId="urn:microsoft.com/office/officeart/2005/8/layout/default"/>
    <dgm:cxn modelId="{24145C2E-8C89-4C00-A269-33A0CBD6FC5D}" srcId="{6A3B224A-6F3C-4937-84FC-1383D64E5D03}" destId="{6335BCCC-989D-4BB2-B189-B6B6F4C1A6B3}" srcOrd="2" destOrd="0" parTransId="{B4DFD2C4-923E-4A73-BA16-9E671A2226F5}" sibTransId="{56A176FA-099E-41FD-A3D2-835F47FB7E44}"/>
    <dgm:cxn modelId="{F5AA6B7E-ACA9-4144-BA33-D48A8B4DC9F3}" type="presOf" srcId="{6A3B224A-6F3C-4937-84FC-1383D64E5D03}" destId="{28FC638E-F64F-41DA-AD84-A8397572AC03}" srcOrd="0" destOrd="0" presId="urn:microsoft.com/office/officeart/2005/8/layout/default"/>
    <dgm:cxn modelId="{B3ED21E6-527D-4067-96B9-0E2F2E220833}" srcId="{6A3B224A-6F3C-4937-84FC-1383D64E5D03}" destId="{379C9622-D94C-4D6C-AA94-A950DC25DEB7}" srcOrd="5" destOrd="0" parTransId="{B8637F0A-0400-48C3-B170-664F3E3C5957}" sibTransId="{B96E1A97-FE6E-416A-9FB0-ED601A9ACD48}"/>
    <dgm:cxn modelId="{1F2299B1-CF8A-4EAC-B5B8-CCC4D13990C4}" srcId="{6A3B224A-6F3C-4937-84FC-1383D64E5D03}" destId="{14EEB6F2-8C37-42B2-9710-DE487497C862}" srcOrd="4" destOrd="0" parTransId="{F9583F33-9345-4372-8A55-CB8A4F63503E}" sibTransId="{CDFB6486-3B90-40E5-B7C6-A2C011C84112}"/>
    <dgm:cxn modelId="{926AC5AA-7223-408B-BD9D-46931F2BCB37}" srcId="{6A3B224A-6F3C-4937-84FC-1383D64E5D03}" destId="{3F93DFAF-48E3-4F01-9685-8D2300989FF7}" srcOrd="0" destOrd="0" parTransId="{4A85945D-D12C-4B94-BBC8-2DFED725426A}" sibTransId="{FF02628C-D02B-4403-9F93-E6667D84BB9F}"/>
    <dgm:cxn modelId="{BC0EBCE0-CEB7-4A3F-89DB-888AD74668D7}" type="presOf" srcId="{14EEB6F2-8C37-42B2-9710-DE487497C862}" destId="{98DFDBF9-DAE1-4D66-A5AF-EE620EA322B1}" srcOrd="0" destOrd="0" presId="urn:microsoft.com/office/officeart/2005/8/layout/default"/>
    <dgm:cxn modelId="{D3763219-C194-4A88-8418-E0FAC0E527BA}" srcId="{6A3B224A-6F3C-4937-84FC-1383D64E5D03}" destId="{B1B6796F-5C72-4AC9-98FA-DF8B78B90828}" srcOrd="3" destOrd="0" parTransId="{7EBA5DCE-3160-4D83-9BB2-D1160F01103F}" sibTransId="{41EBAEF5-0495-4B7C-B58E-B4776AD5F780}"/>
    <dgm:cxn modelId="{02728383-E39F-49AC-A8F9-9B2C3DBF2F81}" type="presOf" srcId="{B9B59114-FC5B-4217-91E6-C2A77A7ACBCE}" destId="{BF5E0946-8F70-4989-8BC9-DB52045C9529}" srcOrd="0" destOrd="0" presId="urn:microsoft.com/office/officeart/2005/8/layout/default"/>
    <dgm:cxn modelId="{C8D77305-A866-4197-9F45-3B2B1BF499B7}" type="presParOf" srcId="{28FC638E-F64F-41DA-AD84-A8397572AC03}" destId="{BD53E115-DC16-4E67-8664-E86C9A2D4E8E}" srcOrd="0" destOrd="0" presId="urn:microsoft.com/office/officeart/2005/8/layout/default"/>
    <dgm:cxn modelId="{20D919CB-F065-4BA0-A2B6-1DCA9E0C85E2}" type="presParOf" srcId="{28FC638E-F64F-41DA-AD84-A8397572AC03}" destId="{D2F58EC0-5E0F-4DFF-A793-A8693E3C20A1}" srcOrd="1" destOrd="0" presId="urn:microsoft.com/office/officeart/2005/8/layout/default"/>
    <dgm:cxn modelId="{65B8B542-7ECC-4E19-9D9E-6353C778DDED}" type="presParOf" srcId="{28FC638E-F64F-41DA-AD84-A8397572AC03}" destId="{8A882263-AF38-48A2-A7B2-0AE40B2A2E1C}" srcOrd="2" destOrd="0" presId="urn:microsoft.com/office/officeart/2005/8/layout/default"/>
    <dgm:cxn modelId="{CDCA9C66-7AF2-468D-B7C5-A2FC530C584F}" type="presParOf" srcId="{28FC638E-F64F-41DA-AD84-A8397572AC03}" destId="{6FAD49C5-0DAF-4076-8B48-CD7626518188}" srcOrd="3" destOrd="0" presId="urn:microsoft.com/office/officeart/2005/8/layout/default"/>
    <dgm:cxn modelId="{7362AD90-EF35-42DE-81D0-301717508A0C}" type="presParOf" srcId="{28FC638E-F64F-41DA-AD84-A8397572AC03}" destId="{4A7416BB-ACAE-4140-9C40-17C6BE4E3F9C}" srcOrd="4" destOrd="0" presId="urn:microsoft.com/office/officeart/2005/8/layout/default"/>
    <dgm:cxn modelId="{463F0295-5F76-49D9-93D6-5EDCED9C6489}" type="presParOf" srcId="{28FC638E-F64F-41DA-AD84-A8397572AC03}" destId="{31EB862B-D719-4A8C-A853-64B63F741599}" srcOrd="5" destOrd="0" presId="urn:microsoft.com/office/officeart/2005/8/layout/default"/>
    <dgm:cxn modelId="{039D4EE0-CE07-48E5-B5FC-F97B81A65FE8}" type="presParOf" srcId="{28FC638E-F64F-41DA-AD84-A8397572AC03}" destId="{40C432D7-ABE6-49B1-A6E6-7305F831AC01}" srcOrd="6" destOrd="0" presId="urn:microsoft.com/office/officeart/2005/8/layout/default"/>
    <dgm:cxn modelId="{CF947763-779B-4C7D-ABB2-9212F0835685}" type="presParOf" srcId="{28FC638E-F64F-41DA-AD84-A8397572AC03}" destId="{7A574FAE-2B97-452F-AC5F-C084369FDDC3}" srcOrd="7" destOrd="0" presId="urn:microsoft.com/office/officeart/2005/8/layout/default"/>
    <dgm:cxn modelId="{238DC7E5-053B-4E56-ABB1-6A0EF229B8E9}" type="presParOf" srcId="{28FC638E-F64F-41DA-AD84-A8397572AC03}" destId="{98DFDBF9-DAE1-4D66-A5AF-EE620EA322B1}" srcOrd="8" destOrd="0" presId="urn:microsoft.com/office/officeart/2005/8/layout/default"/>
    <dgm:cxn modelId="{021CAE07-21FC-488A-B578-DD0AFB8D8004}" type="presParOf" srcId="{28FC638E-F64F-41DA-AD84-A8397572AC03}" destId="{1E2E004F-88C0-4A04-B2B3-BED0B27C93C2}" srcOrd="9" destOrd="0" presId="urn:microsoft.com/office/officeart/2005/8/layout/default"/>
    <dgm:cxn modelId="{5F02A542-87B3-4A84-AD21-D2729BB9B792}" type="presParOf" srcId="{28FC638E-F64F-41DA-AD84-A8397572AC03}" destId="{B1D92D19-C114-409C-9751-913570B1B886}" srcOrd="10" destOrd="0" presId="urn:microsoft.com/office/officeart/2005/8/layout/default"/>
    <dgm:cxn modelId="{005FD4B3-A1D0-4E51-86F0-D04A747D2759}" type="presParOf" srcId="{28FC638E-F64F-41DA-AD84-A8397572AC03}" destId="{1DCCC7D6-FFE7-431A-8FF4-38DAB14E4422}" srcOrd="11" destOrd="0" presId="urn:microsoft.com/office/officeart/2005/8/layout/default"/>
    <dgm:cxn modelId="{BD14A3C6-1BA7-4472-8C34-8516AE9A517B}" type="presParOf" srcId="{28FC638E-F64F-41DA-AD84-A8397572AC03}" destId="{BF5E0946-8F70-4989-8BC9-DB52045C9529}" srcOrd="12" destOrd="0" presId="urn:microsoft.com/office/officeart/2005/8/layout/default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434C7F3-321B-4F37-898C-88E4C943B1A0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51B4BA-9F96-4294-B9F2-314AB1750F61}">
      <dgm:prSet phldrT="[Text]"/>
      <dgm:spPr/>
      <dgm:t>
        <a:bodyPr/>
        <a:lstStyle/>
        <a:p>
          <a:r>
            <a:rPr lang="en-US" dirty="0" smtClean="0"/>
            <a:t>Ethernet</a:t>
          </a:r>
          <a:endParaRPr lang="en-US" dirty="0"/>
        </a:p>
      </dgm:t>
    </dgm:pt>
    <dgm:pt modelId="{10A3B997-FA96-4D4A-9F05-1151E2DA4C28}" type="parTrans" cxnId="{D278D014-1E11-4A24-AFE9-06854EE490A9}">
      <dgm:prSet/>
      <dgm:spPr/>
      <dgm:t>
        <a:bodyPr/>
        <a:lstStyle/>
        <a:p>
          <a:endParaRPr lang="en-US"/>
        </a:p>
      </dgm:t>
    </dgm:pt>
    <dgm:pt modelId="{2EF73221-3A7F-4AA8-B1E6-18F1061270A7}" type="sibTrans" cxnId="{D278D014-1E11-4A24-AFE9-06854EE490A9}">
      <dgm:prSet/>
      <dgm:spPr/>
      <dgm:t>
        <a:bodyPr/>
        <a:lstStyle/>
        <a:p>
          <a:endParaRPr lang="en-US"/>
        </a:p>
      </dgm:t>
    </dgm:pt>
    <dgm:pt modelId="{B3511796-A1DC-4F52-A7A6-EAE021A7E7CF}">
      <dgm:prSet phldrT="[Text]"/>
      <dgm:spPr/>
      <dgm:t>
        <a:bodyPr/>
        <a:lstStyle/>
        <a:p>
          <a:r>
            <a:rPr lang="en-US" dirty="0" err="1" smtClean="0"/>
            <a:t>Powerline</a:t>
          </a:r>
          <a:r>
            <a:rPr lang="en-US" dirty="0" smtClean="0"/>
            <a:t> cable</a:t>
          </a:r>
          <a:endParaRPr lang="en-US" dirty="0"/>
        </a:p>
      </dgm:t>
    </dgm:pt>
    <dgm:pt modelId="{37134203-D44F-455F-A91F-D088D8FB69A7}" type="parTrans" cxnId="{C88E769A-CAED-4D89-97F7-C119023B0D57}">
      <dgm:prSet/>
      <dgm:spPr/>
      <dgm:t>
        <a:bodyPr/>
        <a:lstStyle/>
        <a:p>
          <a:endParaRPr lang="en-US"/>
        </a:p>
      </dgm:t>
    </dgm:pt>
    <dgm:pt modelId="{1D93965A-2137-4180-BE36-8CE5F14D27BB}" type="sibTrans" cxnId="{C88E769A-CAED-4D89-97F7-C119023B0D57}">
      <dgm:prSet/>
      <dgm:spPr/>
      <dgm:t>
        <a:bodyPr/>
        <a:lstStyle/>
        <a:p>
          <a:endParaRPr lang="en-US"/>
        </a:p>
      </dgm:t>
    </dgm:pt>
    <dgm:pt modelId="{2C44BBF8-851F-4B74-8A0B-092CC19C4A6B}">
      <dgm:prSet phldrT="[Text]"/>
      <dgm:spPr/>
      <dgm:t>
        <a:bodyPr/>
        <a:lstStyle/>
        <a:p>
          <a:r>
            <a:rPr lang="en-US" dirty="0" err="1" smtClean="0"/>
            <a:t>Phoneline</a:t>
          </a:r>
          <a:endParaRPr lang="en-US" dirty="0"/>
        </a:p>
      </dgm:t>
    </dgm:pt>
    <dgm:pt modelId="{7D228448-AC2F-4F06-BAE8-5EC679652453}" type="parTrans" cxnId="{5D56E5DA-CD97-4415-94C3-CEC2ED1B130B}">
      <dgm:prSet/>
      <dgm:spPr/>
      <dgm:t>
        <a:bodyPr/>
        <a:lstStyle/>
        <a:p>
          <a:endParaRPr lang="en-US"/>
        </a:p>
      </dgm:t>
    </dgm:pt>
    <dgm:pt modelId="{2C76382D-00E0-48E8-B5F9-8587921D8488}" type="sibTrans" cxnId="{5D56E5DA-CD97-4415-94C3-CEC2ED1B130B}">
      <dgm:prSet/>
      <dgm:spPr/>
      <dgm:t>
        <a:bodyPr/>
        <a:lstStyle/>
        <a:p>
          <a:endParaRPr lang="en-US"/>
        </a:p>
      </dgm:t>
    </dgm:pt>
    <dgm:pt modelId="{3EEEEB41-5461-4154-9E6F-6F4336FFD101}" type="pres">
      <dgm:prSet presAssocID="{D434C7F3-321B-4F37-898C-88E4C943B1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AC293-7B6D-4525-BEAF-526AD6266977}" type="pres">
      <dgm:prSet presAssocID="{F151B4BA-9F96-4294-B9F2-314AB1750F61}" presName="node" presStyleLbl="node1" presStyleIdx="0" presStyleCnt="3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FB9A46EB-99A2-4E51-93D4-6C60677A8CDC}" type="pres">
      <dgm:prSet presAssocID="{2EF73221-3A7F-4AA8-B1E6-18F1061270A7}" presName="sibTrans" presStyleCnt="0"/>
      <dgm:spPr/>
    </dgm:pt>
    <dgm:pt modelId="{E615EB74-6587-46E7-8B14-3D6B69435827}" type="pres">
      <dgm:prSet presAssocID="{B3511796-A1DC-4F52-A7A6-EAE021A7E7CF}" presName="node" presStyleLbl="node1" presStyleIdx="1" presStyleCnt="3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ED29EF00-0637-490D-AA4F-98134A171183}" type="pres">
      <dgm:prSet presAssocID="{1D93965A-2137-4180-BE36-8CE5F14D27BB}" presName="sibTrans" presStyleCnt="0"/>
      <dgm:spPr/>
    </dgm:pt>
    <dgm:pt modelId="{EAECA25C-191C-4B83-B8FB-FF9A1C58A0FC}" type="pres">
      <dgm:prSet presAssocID="{2C44BBF8-851F-4B74-8A0B-092CC19C4A6B}" presName="node" presStyleLbl="node1" presStyleIdx="2" presStyleCnt="3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5D56E5DA-CD97-4415-94C3-CEC2ED1B130B}" srcId="{D434C7F3-321B-4F37-898C-88E4C943B1A0}" destId="{2C44BBF8-851F-4B74-8A0B-092CC19C4A6B}" srcOrd="2" destOrd="0" parTransId="{7D228448-AC2F-4F06-BAE8-5EC679652453}" sibTransId="{2C76382D-00E0-48E8-B5F9-8587921D8488}"/>
    <dgm:cxn modelId="{C88E769A-CAED-4D89-97F7-C119023B0D57}" srcId="{D434C7F3-321B-4F37-898C-88E4C943B1A0}" destId="{B3511796-A1DC-4F52-A7A6-EAE021A7E7CF}" srcOrd="1" destOrd="0" parTransId="{37134203-D44F-455F-A91F-D088D8FB69A7}" sibTransId="{1D93965A-2137-4180-BE36-8CE5F14D27BB}"/>
    <dgm:cxn modelId="{D278D014-1E11-4A24-AFE9-06854EE490A9}" srcId="{D434C7F3-321B-4F37-898C-88E4C943B1A0}" destId="{F151B4BA-9F96-4294-B9F2-314AB1750F61}" srcOrd="0" destOrd="0" parTransId="{10A3B997-FA96-4D4A-9F05-1151E2DA4C28}" sibTransId="{2EF73221-3A7F-4AA8-B1E6-18F1061270A7}"/>
    <dgm:cxn modelId="{D5CA3BFB-B57B-4107-AD94-3039E73638CC}" type="presOf" srcId="{B3511796-A1DC-4F52-A7A6-EAE021A7E7CF}" destId="{E615EB74-6587-46E7-8B14-3D6B69435827}" srcOrd="0" destOrd="0" presId="urn:microsoft.com/office/officeart/2005/8/layout/default"/>
    <dgm:cxn modelId="{FAA54B02-6373-41E8-9525-72E4912C6983}" type="presOf" srcId="{D434C7F3-321B-4F37-898C-88E4C943B1A0}" destId="{3EEEEB41-5461-4154-9E6F-6F4336FFD101}" srcOrd="0" destOrd="0" presId="urn:microsoft.com/office/officeart/2005/8/layout/default"/>
    <dgm:cxn modelId="{A75AFE0C-63A1-46BB-A8EF-8B009F1CBF96}" type="presOf" srcId="{F151B4BA-9F96-4294-B9F2-314AB1750F61}" destId="{F1EAC293-7B6D-4525-BEAF-526AD6266977}" srcOrd="0" destOrd="0" presId="urn:microsoft.com/office/officeart/2005/8/layout/default"/>
    <dgm:cxn modelId="{6863E6BB-2B97-404E-AE66-5E43646030C2}" type="presOf" srcId="{2C44BBF8-851F-4B74-8A0B-092CC19C4A6B}" destId="{EAECA25C-191C-4B83-B8FB-FF9A1C58A0FC}" srcOrd="0" destOrd="0" presId="urn:microsoft.com/office/officeart/2005/8/layout/default"/>
    <dgm:cxn modelId="{DE382A2D-9E7D-461E-9599-10469CEA33E6}" type="presParOf" srcId="{3EEEEB41-5461-4154-9E6F-6F4336FFD101}" destId="{F1EAC293-7B6D-4525-BEAF-526AD6266977}" srcOrd="0" destOrd="0" presId="urn:microsoft.com/office/officeart/2005/8/layout/default"/>
    <dgm:cxn modelId="{336D696C-9DB9-4647-9B9E-AB83E89211C1}" type="presParOf" srcId="{3EEEEB41-5461-4154-9E6F-6F4336FFD101}" destId="{FB9A46EB-99A2-4E51-93D4-6C60677A8CDC}" srcOrd="1" destOrd="0" presId="urn:microsoft.com/office/officeart/2005/8/layout/default"/>
    <dgm:cxn modelId="{3BCDF8D7-4326-4D23-9DDC-70BD78F16546}" type="presParOf" srcId="{3EEEEB41-5461-4154-9E6F-6F4336FFD101}" destId="{E615EB74-6587-46E7-8B14-3D6B69435827}" srcOrd="2" destOrd="0" presId="urn:microsoft.com/office/officeart/2005/8/layout/default"/>
    <dgm:cxn modelId="{2CD8A295-27F8-4590-8D03-C523E34119BD}" type="presParOf" srcId="{3EEEEB41-5461-4154-9E6F-6F4336FFD101}" destId="{ED29EF00-0637-490D-AA4F-98134A171183}" srcOrd="3" destOrd="0" presId="urn:microsoft.com/office/officeart/2005/8/layout/default"/>
    <dgm:cxn modelId="{1C622DA8-B9E6-46B2-BB84-972240EB736A}" type="presParOf" srcId="{3EEEEB41-5461-4154-9E6F-6F4336FFD101}" destId="{EAECA25C-191C-4B83-B8FB-FF9A1C58A0FC}" srcOrd="4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Overview of communications terminology and applications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9F74EFCD-35DB-49E3-9585-279D7B40095F}">
      <dgm:prSet/>
      <dgm:spPr/>
      <dgm:t>
        <a:bodyPr/>
        <a:lstStyle/>
        <a:p>
          <a:r>
            <a:rPr lang="en-US" dirty="0" smtClean="0"/>
            <a:t>How to join computers into a network</a:t>
          </a:r>
          <a:endParaRPr lang="en-US" dirty="0"/>
        </a:p>
      </dgm:t>
    </dgm:pt>
    <dgm:pt modelId="{7FB61F1E-3983-4EC5-8FF1-9BBED9E0F5CB}" type="parTrans" cxnId="{AB302FA5-5AFC-4735-9C5B-0CFC842A0762}">
      <dgm:prSet/>
      <dgm:spPr/>
      <dgm:t>
        <a:bodyPr/>
        <a:lstStyle/>
        <a:p>
          <a:endParaRPr lang="en-US"/>
        </a:p>
      </dgm:t>
    </dgm:pt>
    <dgm:pt modelId="{5891AEDA-9F99-4CE8-AA05-222512626AFD}" type="sibTrans" cxnId="{AB302FA5-5AFC-4735-9C5B-0CFC842A0762}">
      <dgm:prSet/>
      <dgm:spPr/>
      <dgm:t>
        <a:bodyPr/>
        <a:lstStyle/>
        <a:p>
          <a:endParaRPr lang="en-US"/>
        </a:p>
      </dgm:t>
    </dgm:pt>
    <dgm:pt modelId="{89A84145-BDF5-4E27-B06C-22E04C1040D9}">
      <dgm:prSet/>
      <dgm:spPr/>
      <dgm:t>
        <a:bodyPr/>
        <a:lstStyle/>
        <a:p>
          <a:r>
            <a:rPr lang="en-US" dirty="0" smtClean="0"/>
            <a:t>Various communications devices, media, and procedures</a:t>
          </a:r>
          <a:endParaRPr lang="en-US" dirty="0"/>
        </a:p>
      </dgm:t>
    </dgm:pt>
    <dgm:pt modelId="{50DFF646-49CB-4F87-AC2D-697DED8E3BDE}" type="parTrans" cxnId="{7020165C-EB9D-4FDF-8E30-3F2B1E58E3C9}">
      <dgm:prSet/>
      <dgm:spPr/>
      <dgm:t>
        <a:bodyPr/>
        <a:lstStyle/>
        <a:p>
          <a:endParaRPr lang="en-US"/>
        </a:p>
      </dgm:t>
    </dgm:pt>
    <dgm:pt modelId="{5B0A88EA-F742-458E-B6E5-8DF60E6EFD56}" type="sibTrans" cxnId="{7020165C-EB9D-4FDF-8E30-3F2B1E58E3C9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15ECBD65-5830-4B36-8E1E-869949183148}" type="pres">
      <dgm:prSet presAssocID="{9F74EFCD-35DB-49E3-9585-279D7B4009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5FF15-F3C2-434D-A6AA-D59B1AE95F42}" type="pres">
      <dgm:prSet presAssocID="{5891AEDA-9F99-4CE8-AA05-222512626AFD}" presName="sibTrans" presStyleCnt="0"/>
      <dgm:spPr/>
    </dgm:pt>
    <dgm:pt modelId="{EBA0745A-64FD-4C3B-A1AD-23FBAC251F6E}" type="pres">
      <dgm:prSet presAssocID="{89A84145-BDF5-4E27-B06C-22E04C1040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93676A59-85DD-4F94-898C-E1ACAA08C29E}" type="presOf" srcId="{89A84145-BDF5-4E27-B06C-22E04C1040D9}" destId="{EBA0745A-64FD-4C3B-A1AD-23FBAC251F6E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AB302FA5-5AFC-4735-9C5B-0CFC842A0762}" srcId="{CF85102C-52AA-4C9D-8775-2FF712ADBFCB}" destId="{9F74EFCD-35DB-49E3-9585-279D7B40095F}" srcOrd="1" destOrd="0" parTransId="{7FB61F1E-3983-4EC5-8FF1-9BBED9E0F5CB}" sibTransId="{5891AEDA-9F99-4CE8-AA05-222512626AFD}"/>
    <dgm:cxn modelId="{7020165C-EB9D-4FDF-8E30-3F2B1E58E3C9}" srcId="{CF85102C-52AA-4C9D-8775-2FF712ADBFCB}" destId="{89A84145-BDF5-4E27-B06C-22E04C1040D9}" srcOrd="2" destOrd="0" parTransId="{50DFF646-49CB-4F87-AC2D-697DED8E3BDE}" sibTransId="{5B0A88EA-F742-458E-B6E5-8DF60E6EFD56}"/>
    <dgm:cxn modelId="{934BDEFE-1C65-4A96-9741-02DBF4853231}" type="presOf" srcId="{9F74EFCD-35DB-49E3-9585-279D7B40095F}" destId="{15ECBD65-5830-4B36-8E1E-869949183148}" srcOrd="0" destOrd="0" presId="urn:microsoft.com/office/officeart/2005/8/layout/default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9F9BBA1B-D1DE-437D-9CA2-DAA8458F47B8}" type="presParOf" srcId="{83D7DC62-EB60-457E-92F5-18866EA92871}" destId="{9563B308-9D7E-4AEF-8E39-DF2C5AADD5BC}" srcOrd="1" destOrd="0" presId="urn:microsoft.com/office/officeart/2005/8/layout/default"/>
    <dgm:cxn modelId="{B1001E0F-0072-41EE-B934-2C8676108986}" type="presParOf" srcId="{83D7DC62-EB60-457E-92F5-18866EA92871}" destId="{15ECBD65-5830-4B36-8E1E-869949183148}" srcOrd="2" destOrd="0" presId="urn:microsoft.com/office/officeart/2005/8/layout/default"/>
    <dgm:cxn modelId="{440FDEF1-04DC-43F6-A6C0-58D11D0DBB96}" type="presParOf" srcId="{83D7DC62-EB60-457E-92F5-18866EA92871}" destId="{8B35FF15-F3C2-434D-A6AA-D59B1AE95F42}" srcOrd="3" destOrd="0" presId="urn:microsoft.com/office/officeart/2005/8/layout/default"/>
    <dgm:cxn modelId="{A6CD05B7-FD18-4209-BEDF-CA359803961A}" type="presParOf" srcId="{83D7DC62-EB60-457E-92F5-18866EA92871}" destId="{EBA0745A-64FD-4C3B-A1AD-23FBAC251F6E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Explain the purpose of communications software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 smtClean="0"/>
            <a:t>Describe various types of lines for communications over the telephone network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 smtClean="0"/>
            <a:t>Describe various physical and wireless </a:t>
          </a:r>
          <a:r>
            <a:rPr lang="en-US" smtClean="0"/>
            <a:t>transmission media</a:t>
          </a:r>
          <a:endParaRPr lang="en-US" dirty="0" smtClean="0"/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 smtClean="0"/>
            <a:t>Describe commonly used </a:t>
          </a:r>
          <a:r>
            <a:rPr lang="en-US" smtClean="0"/>
            <a:t>communications devices</a:t>
          </a:r>
          <a:endParaRPr lang="en-US" dirty="0" smtClean="0"/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 smtClean="0"/>
            <a:t>Discuss different ways to set up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F6B154D-384A-426A-B16C-8D4D3179F73E}" type="pres">
      <dgm:prSet presAssocID="{1787D83D-96D1-4C73-952E-10CDF82ABC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B961-FE4F-42AD-B9CF-28DA9E1ED3E7}" type="pres">
      <dgm:prSet presAssocID="{D14DE114-AF61-44A9-AB1C-52C711620753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27A8A-05CF-4B24-8254-328FEB3A4377}" srcId="{3DBC15C7-9BC5-433D-92A7-BCC39A2CC830}" destId="{87FD296A-B2D2-4381-B24C-58A0904FAFFF}" srcOrd="2" destOrd="0" parTransId="{E080AF0B-F40B-45F0-AA82-38B96599E654}" sibTransId="{0D94DF77-66C3-413A-985A-3D1A54833110}"/>
    <dgm:cxn modelId="{19ABEDFE-DAA1-4EF9-8152-0FF344D955D8}" type="presOf" srcId="{CCB6CCF2-088B-4F17-A293-16910C9FFED3}" destId="{049534B1-E207-41B4-8BF9-3D0CB6A46669}" srcOrd="0" destOrd="0" presId="urn:microsoft.com/office/officeart/2005/8/layout/default"/>
    <dgm:cxn modelId="{C6C328EC-C28E-48B2-8560-C3E96B726ED0}" srcId="{3DBC15C7-9BC5-433D-92A7-BCC39A2CC830}" destId="{CCB6CCF2-088B-4F17-A293-16910C9FFED3}" srcOrd="3" destOrd="0" parTransId="{09EF32F8-2C7D-4685-9D26-E7AA065A5476}" sibTransId="{D14DE114-AF61-44A9-AB1C-52C711620753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74A23BFF-D389-4537-89DB-261B31FCB303}" type="presOf" srcId="{1787D83D-96D1-4C73-952E-10CDF82ABC8D}" destId="{0F6B154D-384A-426A-B16C-8D4D3179F73E}" srcOrd="0" destOrd="0" presId="urn:microsoft.com/office/officeart/2005/8/layout/default"/>
    <dgm:cxn modelId="{464656C8-431C-44AF-849E-F7C9C39E935A}" type="presOf" srcId="{87FD296A-B2D2-4381-B24C-58A0904FAFFF}" destId="{63FA4BBB-4547-4E37-8E2F-E0CB2D785F67}" srcOrd="0" destOrd="0" presId="urn:microsoft.com/office/officeart/2005/8/layout/default"/>
    <dgm:cxn modelId="{CB16E28C-9F83-42C6-919E-10A832B68CEA}" type="presOf" srcId="{47D4A842-04C0-4EDF-8F84-DA956DF41850}" destId="{AEAC88ED-FF63-4E0F-A4D8-7569F7560517}" srcOrd="0" destOrd="0" presId="urn:microsoft.com/office/officeart/2005/8/layout/default"/>
    <dgm:cxn modelId="{54AC0A38-D036-4FFE-96DE-9867E4FC49BE}" srcId="{3DBC15C7-9BC5-433D-92A7-BCC39A2CC830}" destId="{1787D83D-96D1-4C73-952E-10CDF82ABC8D}" srcOrd="1" destOrd="0" parTransId="{225B319A-78AE-4A6C-9516-A6C34B97E8F4}" sibTransId="{72EA5C1C-2F0E-4F10-A79E-8F312FF09DCD}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29339A79-3EBA-45B2-AEFD-8F3EB172B365}" type="presParOf" srcId="{0283AAF8-8E6B-4228-934C-18F9A9076AC0}" destId="{0F6B154D-384A-426A-B16C-8D4D3179F73E}" srcOrd="2" destOrd="0" presId="urn:microsoft.com/office/officeart/2005/8/layout/default"/>
    <dgm:cxn modelId="{C59F3A64-25AB-454F-910F-E572A64FDADA}" type="presParOf" srcId="{0283AAF8-8E6B-4228-934C-18F9A9076AC0}" destId="{3E37D4BD-2E5C-4F77-A4CC-8F6B044B1BD9}" srcOrd="3" destOrd="0" presId="urn:microsoft.com/office/officeart/2005/8/layout/default"/>
    <dgm:cxn modelId="{66169326-1D91-4568-B0BF-70858F66594E}" type="presParOf" srcId="{0283AAF8-8E6B-4228-934C-18F9A9076AC0}" destId="{63FA4BBB-4547-4E37-8E2F-E0CB2D785F67}" srcOrd="4" destOrd="0" presId="urn:microsoft.com/office/officeart/2005/8/layout/default"/>
    <dgm:cxn modelId="{918D4272-B91E-4AD8-909F-5A09F5A28D85}" type="presParOf" srcId="{0283AAF8-8E6B-4228-934C-18F9A9076AC0}" destId="{572F24C1-47A1-4DA5-B986-EB81994E42C6}" srcOrd="5" destOrd="0" presId="urn:microsoft.com/office/officeart/2005/8/layout/default"/>
    <dgm:cxn modelId="{09975A78-01BD-485E-8F9D-BC903DECFC56}" type="presParOf" srcId="{0283AAF8-8E6B-4228-934C-18F9A9076AC0}" destId="{049534B1-E207-41B4-8BF9-3D0CB6A46669}" srcOrd="6" destOrd="0" presId="urn:microsoft.com/office/officeart/2005/8/layout/default"/>
    <dgm:cxn modelId="{A9A2C7E6-6730-49A2-AA66-B4009598E164}" type="presParOf" srcId="{0283AAF8-8E6B-4228-934C-18F9A9076AC0}" destId="{64ECB961-FE4F-42AD-B9CF-28DA9E1ED3E7}" srcOrd="7" destOrd="0" presId="urn:microsoft.com/office/officeart/2005/8/layout/default"/>
    <dgm:cxn modelId="{8BDBD3BC-EF28-4504-A03A-33737DD0C8E3}" type="presParOf" srcId="{0283AAF8-8E6B-4228-934C-18F9A9076AC0}" destId="{AEAC88ED-FF63-4E0F-A4D8-7569F7560517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 smtClean="0"/>
            <a:t>Sending device</a:t>
          </a:r>
          <a:endParaRPr lang="en-US" b="1" dirty="0"/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 smtClean="0"/>
            <a:t>Communications channel</a:t>
          </a:r>
          <a:endParaRPr lang="en-US" b="1" dirty="0"/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 smtClean="0"/>
            <a:t>Receiving device</a:t>
          </a:r>
          <a:endParaRPr lang="en-US" b="1" dirty="0"/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C8D48-A2CC-421F-A206-A014FFEF37E2}" type="presOf" srcId="{59BA7ACC-E9DF-49BA-8532-9AB20073C825}" destId="{CD72B2BC-55CE-45BD-BC36-AF90FFCD3990}" srcOrd="0" destOrd="0" presId="urn:microsoft.com/office/officeart/2005/8/layout/hProcess9"/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1A64A0B8-07F0-4B21-80A9-F8A15498ED78}" type="presOf" srcId="{EE637CE3-1D5E-4401-A25B-3FE1D569CDA1}" destId="{B47A10DA-17CC-400A-9182-13818E171126}" srcOrd="0" destOrd="0" presId="urn:microsoft.com/office/officeart/2005/8/layout/hProcess9"/>
    <dgm:cxn modelId="{4BFB6DD3-D5F3-4B8C-8A65-844E9D050FFC}" type="presOf" srcId="{0138B112-B3C4-4EBA-89DD-CDDDECD15DEE}" destId="{9C80B527-C198-456B-8873-ABABB235B713}" srcOrd="0" destOrd="0" presId="urn:microsoft.com/office/officeart/2005/8/layout/hProcess9"/>
    <dgm:cxn modelId="{D788766D-1B57-4A11-89DB-2610CF72F3BD}" type="presOf" srcId="{25D78B53-A3F9-4AD5-9A26-37471F3273FE}" destId="{84CF23C0-BEC0-4B04-8971-E5EE79822655}" srcOrd="0" destOrd="0" presId="urn:microsoft.com/office/officeart/2005/8/layout/hProcess9"/>
    <dgm:cxn modelId="{5196CC83-8515-463C-81FE-F87825158034}" type="presParOf" srcId="{B47A10DA-17CC-400A-9182-13818E171126}" destId="{B6EC4319-08B6-4D17-BB28-A45000243255}" srcOrd="0" destOrd="0" presId="urn:microsoft.com/office/officeart/2005/8/layout/hProcess9"/>
    <dgm:cxn modelId="{8A64CEDB-AC62-4823-8258-B1FE733409A7}" type="presParOf" srcId="{B47A10DA-17CC-400A-9182-13818E171126}" destId="{106D362F-E89A-4600-B92F-830917FE0704}" srcOrd="1" destOrd="0" presId="urn:microsoft.com/office/officeart/2005/8/layout/hProcess9"/>
    <dgm:cxn modelId="{3ABF695D-658F-407D-8A2D-7F95DDACC42A}" type="presParOf" srcId="{106D362F-E89A-4600-B92F-830917FE0704}" destId="{84CF23C0-BEC0-4B04-8971-E5EE79822655}" srcOrd="0" destOrd="0" presId="urn:microsoft.com/office/officeart/2005/8/layout/hProcess9"/>
    <dgm:cxn modelId="{BF037C5F-FC84-4150-A4C9-99C24F0745C6}" type="presParOf" srcId="{106D362F-E89A-4600-B92F-830917FE0704}" destId="{E20A57CE-6DA0-4B6E-8E4C-93188ECD1A0C}" srcOrd="1" destOrd="0" presId="urn:microsoft.com/office/officeart/2005/8/layout/hProcess9"/>
    <dgm:cxn modelId="{9A772B12-0D06-463F-9B86-300F89ADCC2A}" type="presParOf" srcId="{106D362F-E89A-4600-B92F-830917FE0704}" destId="{CD72B2BC-55CE-45BD-BC36-AF90FFCD3990}" srcOrd="2" destOrd="0" presId="urn:microsoft.com/office/officeart/2005/8/layout/hProcess9"/>
    <dgm:cxn modelId="{21D0CA14-DDCF-4FDF-97D8-91EFC1016251}" type="presParOf" srcId="{106D362F-E89A-4600-B92F-830917FE0704}" destId="{AB719502-0188-4C7D-BC24-7830C9D8D383}" srcOrd="3" destOrd="0" presId="urn:microsoft.com/office/officeart/2005/8/layout/hProcess9"/>
    <dgm:cxn modelId="{7385CD9C-3E6C-4058-8C83-2099E7751D5D}" type="presParOf" srcId="{106D362F-E89A-4600-B92F-830917FE0704}" destId="{9C80B527-C198-456B-8873-ABABB235B713}" srcOrd="4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D455D4-FEAA-4E30-8D4E-48E00088B3B6}" type="doc">
      <dgm:prSet loTypeId="urn:microsoft.com/office/officeart/2005/8/layout/default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8F71D07-E92E-48BE-A77B-5CFF26184E98}">
      <dgm:prSet phldrT="[Text]"/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F8FA8A8C-4721-48FA-ABD7-E53A44043A0F}" type="parTrans" cxnId="{4AD53B33-11EC-480E-8528-C175FD1CCBDF}">
      <dgm:prSet/>
      <dgm:spPr/>
      <dgm:t>
        <a:bodyPr/>
        <a:lstStyle/>
        <a:p>
          <a:endParaRPr lang="en-US"/>
        </a:p>
      </dgm:t>
    </dgm:pt>
    <dgm:pt modelId="{B73A2BB2-292E-43E9-A2DF-420BFDB21B17}" type="sibTrans" cxnId="{4AD53B33-11EC-480E-8528-C175FD1CCBDF}">
      <dgm:prSet/>
      <dgm:spPr/>
      <dgm:t>
        <a:bodyPr/>
        <a:lstStyle/>
        <a:p>
          <a:endParaRPr lang="en-US"/>
        </a:p>
      </dgm:t>
    </dgm:pt>
    <dgm:pt modelId="{C447C2B5-5BF7-419E-8EBF-DD694B5BAB63}">
      <dgm:prSet phldrT="[Text]"/>
      <dgm:spPr/>
      <dgm:t>
        <a:bodyPr/>
        <a:lstStyle/>
        <a:p>
          <a:r>
            <a:rPr lang="en-US" dirty="0" smtClean="0"/>
            <a:t>Chat rooms</a:t>
          </a:r>
          <a:endParaRPr lang="en-US" dirty="0"/>
        </a:p>
      </dgm:t>
    </dgm:pt>
    <dgm:pt modelId="{9BEDD45F-7898-4EBA-A7C0-01B401F7E5D7}" type="parTrans" cxnId="{85B3904D-2A5E-435A-82B0-4761479CE9B4}">
      <dgm:prSet/>
      <dgm:spPr/>
      <dgm:t>
        <a:bodyPr/>
        <a:lstStyle/>
        <a:p>
          <a:endParaRPr lang="en-US"/>
        </a:p>
      </dgm:t>
    </dgm:pt>
    <dgm:pt modelId="{440CF058-68EB-4BC5-838C-F72723C0A92A}" type="sibTrans" cxnId="{85B3904D-2A5E-435A-82B0-4761479CE9B4}">
      <dgm:prSet/>
      <dgm:spPr/>
      <dgm:t>
        <a:bodyPr/>
        <a:lstStyle/>
        <a:p>
          <a:endParaRPr lang="en-US"/>
        </a:p>
      </dgm:t>
    </dgm:pt>
    <dgm:pt modelId="{A26B5C5C-C518-4B4A-A513-63874F778EC3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C3DB66E2-D111-4CED-99D0-F80720F2AB03}" type="parTrans" cxnId="{8D7AD02F-CDF9-4B4F-B14C-5C739CF5BE5D}">
      <dgm:prSet/>
      <dgm:spPr/>
      <dgm:t>
        <a:bodyPr/>
        <a:lstStyle/>
        <a:p>
          <a:endParaRPr lang="en-US"/>
        </a:p>
      </dgm:t>
    </dgm:pt>
    <dgm:pt modelId="{A7D83D99-926D-474E-AE4A-10483BAC4D3C}" type="sibTrans" cxnId="{8D7AD02F-CDF9-4B4F-B14C-5C739CF5BE5D}">
      <dgm:prSet/>
      <dgm:spPr/>
      <dgm:t>
        <a:bodyPr/>
        <a:lstStyle/>
        <a:p>
          <a:endParaRPr lang="en-US"/>
        </a:p>
      </dgm:t>
    </dgm:pt>
    <dgm:pt modelId="{910E125A-CEC2-4071-98B8-4A4AC0475287}">
      <dgm:prSet phldrT="[Text]"/>
      <dgm:spPr/>
      <dgm:t>
        <a:bodyPr/>
        <a:lstStyle/>
        <a:p>
          <a:r>
            <a:rPr lang="en-US" dirty="0" smtClean="0"/>
            <a:t>Fax</a:t>
          </a:r>
          <a:endParaRPr lang="en-US" dirty="0"/>
        </a:p>
      </dgm:t>
    </dgm:pt>
    <dgm:pt modelId="{16B5A62C-C31F-467C-B1E9-B9580E610E81}" type="parTrans" cxnId="{D6D926AF-69D9-4731-B2E5-183698F01CDD}">
      <dgm:prSet/>
      <dgm:spPr/>
      <dgm:t>
        <a:bodyPr/>
        <a:lstStyle/>
        <a:p>
          <a:endParaRPr lang="en-US"/>
        </a:p>
      </dgm:t>
    </dgm:pt>
    <dgm:pt modelId="{0526CC86-4D6C-4A98-8C6C-12C7748B2E1A}" type="sibTrans" cxnId="{D6D926AF-69D9-4731-B2E5-183698F01CDD}">
      <dgm:prSet/>
      <dgm:spPr/>
      <dgm:t>
        <a:bodyPr/>
        <a:lstStyle/>
        <a:p>
          <a:endParaRPr lang="en-US"/>
        </a:p>
      </dgm:t>
    </dgm:pt>
    <dgm:pt modelId="{12141673-DD4E-4CAB-AEEA-11E722C3D393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016EFE68-B851-49CD-882A-42E53BFE3432}" type="parTrans" cxnId="{7B054F45-741F-4E74-B9A7-842E7E7E68D8}">
      <dgm:prSet/>
      <dgm:spPr/>
      <dgm:t>
        <a:bodyPr/>
        <a:lstStyle/>
        <a:p>
          <a:endParaRPr lang="en-US"/>
        </a:p>
      </dgm:t>
    </dgm:pt>
    <dgm:pt modelId="{7FCB3632-2D8A-4CC3-9AA1-CC829E4FECD5}" type="sibTrans" cxnId="{7B054F45-741F-4E74-B9A7-842E7E7E68D8}">
      <dgm:prSet/>
      <dgm:spPr/>
      <dgm:t>
        <a:bodyPr/>
        <a:lstStyle/>
        <a:p>
          <a:endParaRPr lang="en-US"/>
        </a:p>
      </dgm:t>
    </dgm:pt>
    <dgm:pt modelId="{D020948C-160C-4F88-B9D6-F603C0040363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030B60BD-378C-4829-B765-752CEC62BB07}" type="parTrans" cxnId="{CEB89811-9410-4E07-949F-7E1751026E0D}">
      <dgm:prSet/>
      <dgm:spPr/>
      <dgm:t>
        <a:bodyPr/>
        <a:lstStyle/>
        <a:p>
          <a:endParaRPr lang="en-US"/>
        </a:p>
      </dgm:t>
    </dgm:pt>
    <dgm:pt modelId="{51A57021-7083-437C-B141-89DA73F5772B}" type="sibTrans" cxnId="{CEB89811-9410-4E07-949F-7E1751026E0D}">
      <dgm:prSet/>
      <dgm:spPr/>
      <dgm:t>
        <a:bodyPr/>
        <a:lstStyle/>
        <a:p>
          <a:endParaRPr lang="en-US"/>
        </a:p>
      </dgm:t>
    </dgm:pt>
    <dgm:pt modelId="{CA8C38F3-1C27-4556-BF79-C2B7014B8213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C292D245-3261-491A-8AEB-D40EFB57E27F}" type="parTrans" cxnId="{CA831171-0BAB-4338-8931-17DFFB297687}">
      <dgm:prSet/>
      <dgm:spPr/>
      <dgm:t>
        <a:bodyPr/>
        <a:lstStyle/>
        <a:p>
          <a:endParaRPr lang="en-US"/>
        </a:p>
      </dgm:t>
    </dgm:pt>
    <dgm:pt modelId="{EB969E79-76C0-4B29-9C5D-63EAB6B681A4}" type="sibTrans" cxnId="{CA831171-0BAB-4338-8931-17DFFB297687}">
      <dgm:prSet/>
      <dgm:spPr/>
      <dgm:t>
        <a:bodyPr/>
        <a:lstStyle/>
        <a:p>
          <a:endParaRPr lang="en-US"/>
        </a:p>
      </dgm:t>
    </dgm:pt>
    <dgm:pt modelId="{3F2AD896-5E5E-4B1F-8C78-27A073A5283C}">
      <dgm:prSet phldrT="[Text]"/>
      <dgm:spPr/>
      <dgm:t>
        <a:bodyPr/>
        <a:lstStyle/>
        <a:p>
          <a:r>
            <a:rPr lang="en-US" dirty="0" smtClean="0"/>
            <a:t>Newsgroups</a:t>
          </a:r>
          <a:endParaRPr lang="en-US" dirty="0"/>
        </a:p>
      </dgm:t>
    </dgm:pt>
    <dgm:pt modelId="{79FFC94E-5E9D-4E80-9057-CF0052C4D6A5}" type="parTrans" cxnId="{F6C623CC-96A7-4544-BA54-C240E62A6C3E}">
      <dgm:prSet/>
      <dgm:spPr/>
      <dgm:t>
        <a:bodyPr/>
        <a:lstStyle/>
        <a:p>
          <a:endParaRPr lang="en-US"/>
        </a:p>
      </dgm:t>
    </dgm:pt>
    <dgm:pt modelId="{793C7E5D-EFC4-4913-9685-6F82647488FD}" type="sibTrans" cxnId="{F6C623CC-96A7-4544-BA54-C240E62A6C3E}">
      <dgm:prSet/>
      <dgm:spPr/>
      <dgm:t>
        <a:bodyPr/>
        <a:lstStyle/>
        <a:p>
          <a:endParaRPr lang="en-US"/>
        </a:p>
      </dgm:t>
    </dgm:pt>
    <dgm:pt modelId="{475F3E8D-7F7C-48C3-B3F3-26A2608E44A5}">
      <dgm:prSet phldrT="[Text]"/>
      <dgm:spPr/>
      <dgm:t>
        <a:bodyPr/>
        <a:lstStyle/>
        <a:p>
          <a:r>
            <a:rPr lang="en-US" dirty="0" smtClean="0"/>
            <a:t>RSS</a:t>
          </a:r>
          <a:endParaRPr lang="en-US" dirty="0"/>
        </a:p>
      </dgm:t>
    </dgm:pt>
    <dgm:pt modelId="{1E95BD83-0896-4C43-B6D7-4D7EEC6B3BA3}" type="parTrans" cxnId="{B2855E7E-6A68-40FD-8EE6-3DD1D468DD8D}">
      <dgm:prSet/>
      <dgm:spPr/>
      <dgm:t>
        <a:bodyPr/>
        <a:lstStyle/>
        <a:p>
          <a:endParaRPr lang="en-US"/>
        </a:p>
      </dgm:t>
    </dgm:pt>
    <dgm:pt modelId="{A2E8F518-C43B-4FE5-A96A-FD2B1BA9A6B2}" type="sibTrans" cxnId="{B2855E7E-6A68-40FD-8EE6-3DD1D468DD8D}">
      <dgm:prSet/>
      <dgm:spPr/>
      <dgm:t>
        <a:bodyPr/>
        <a:lstStyle/>
        <a:p>
          <a:endParaRPr lang="en-US"/>
        </a:p>
      </dgm:t>
    </dgm:pt>
    <dgm:pt modelId="{7B3DF310-5919-409E-9CEB-78168F05B2CD}">
      <dgm:prSet phldrT="[Text]"/>
      <dgm:spPr/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8984C65D-A27B-48F5-8D36-3723E15155B6}" type="parTrans" cxnId="{CD62A38D-8C0E-493F-8DA2-4B6431F4E38B}">
      <dgm:prSet/>
      <dgm:spPr/>
      <dgm:t>
        <a:bodyPr/>
        <a:lstStyle/>
        <a:p>
          <a:endParaRPr lang="en-US"/>
        </a:p>
      </dgm:t>
    </dgm:pt>
    <dgm:pt modelId="{C70BD5B7-052C-4996-9C66-F5595E14F7F6}" type="sibTrans" cxnId="{CD62A38D-8C0E-493F-8DA2-4B6431F4E38B}">
      <dgm:prSet/>
      <dgm:spPr/>
      <dgm:t>
        <a:bodyPr/>
        <a:lstStyle/>
        <a:p>
          <a:endParaRPr lang="en-US"/>
        </a:p>
      </dgm:t>
    </dgm:pt>
    <dgm:pt modelId="{A52A10AB-DAEF-4ECB-8CE7-6748D063D3CB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2A191A58-EF9E-4AE2-9608-41D0EBFC39EE}" type="parTrans" cxnId="{63F60555-D30E-4C2A-903B-D645B3CBC57A}">
      <dgm:prSet/>
      <dgm:spPr/>
      <dgm:t>
        <a:bodyPr/>
        <a:lstStyle/>
        <a:p>
          <a:endParaRPr lang="en-US"/>
        </a:p>
      </dgm:t>
    </dgm:pt>
    <dgm:pt modelId="{6885A976-4497-4601-A14E-A811E5BDC996}" type="sibTrans" cxnId="{63F60555-D30E-4C2A-903B-D645B3CBC57A}">
      <dgm:prSet/>
      <dgm:spPr/>
      <dgm:t>
        <a:bodyPr/>
        <a:lstStyle/>
        <a:p>
          <a:endParaRPr lang="en-US"/>
        </a:p>
      </dgm:t>
    </dgm:pt>
    <dgm:pt modelId="{5CF2288F-D546-4A5A-B3A6-D63423BD05BA}">
      <dgm:prSet phldrT="[Text]"/>
      <dgm:spPr/>
      <dgm:t>
        <a:bodyPr/>
        <a:lstStyle/>
        <a:p>
          <a:r>
            <a:rPr lang="en-US" dirty="0" smtClean="0"/>
            <a:t>Web</a:t>
          </a:r>
          <a:endParaRPr lang="en-US" dirty="0"/>
        </a:p>
      </dgm:t>
    </dgm:pt>
    <dgm:pt modelId="{E0B627AA-9B86-48D5-9491-E4AA36ED7C8A}" type="parTrans" cxnId="{D12432EF-5CE8-424C-B95D-1FD29CA2FEFB}">
      <dgm:prSet/>
      <dgm:spPr/>
      <dgm:t>
        <a:bodyPr/>
        <a:lstStyle/>
        <a:p>
          <a:endParaRPr lang="en-US"/>
        </a:p>
      </dgm:t>
    </dgm:pt>
    <dgm:pt modelId="{CEDFCA37-E25F-4C24-BDE0-504DB74C29A8}" type="sibTrans" cxnId="{D12432EF-5CE8-424C-B95D-1FD29CA2FEFB}">
      <dgm:prSet/>
      <dgm:spPr/>
      <dgm:t>
        <a:bodyPr/>
        <a:lstStyle/>
        <a:p>
          <a:endParaRPr lang="en-US"/>
        </a:p>
      </dgm:t>
    </dgm:pt>
    <dgm:pt modelId="{4821E1A4-AF7A-4A3E-B926-D10603EAB49A}">
      <dgm:prSet phldrT="[Text]"/>
      <dgm:spPr/>
      <dgm:t>
        <a:bodyPr/>
        <a:lstStyle/>
        <a:p>
          <a:r>
            <a:rPr lang="en-US" dirty="0" smtClean="0"/>
            <a:t>Web 2.0</a:t>
          </a:r>
          <a:endParaRPr lang="en-US" dirty="0"/>
        </a:p>
      </dgm:t>
    </dgm:pt>
    <dgm:pt modelId="{67A970D3-2EA9-4DA1-BF48-4C10DCEF0C3E}" type="parTrans" cxnId="{46520AE1-E322-469B-B5C3-34C05E17691F}">
      <dgm:prSet/>
      <dgm:spPr/>
      <dgm:t>
        <a:bodyPr/>
        <a:lstStyle/>
        <a:p>
          <a:endParaRPr lang="en-US"/>
        </a:p>
      </dgm:t>
    </dgm:pt>
    <dgm:pt modelId="{8D205F42-D9BD-4920-825D-9EC3A1451C16}" type="sibTrans" cxnId="{46520AE1-E322-469B-B5C3-34C05E17691F}">
      <dgm:prSet/>
      <dgm:spPr/>
      <dgm:t>
        <a:bodyPr/>
        <a:lstStyle/>
        <a:p>
          <a:endParaRPr lang="en-US"/>
        </a:p>
      </dgm:t>
    </dgm:pt>
    <dgm:pt modelId="{62F41540-EC4D-42B2-A3A9-7814D8861455}">
      <dgm:prSet phldrT="[Text]"/>
      <dgm:spPr/>
      <dgm:t>
        <a:bodyPr/>
        <a:lstStyle/>
        <a:p>
          <a:r>
            <a:rPr lang="en-US" dirty="0" smtClean="0"/>
            <a:t>Web folders</a:t>
          </a:r>
          <a:endParaRPr lang="en-US" dirty="0"/>
        </a:p>
      </dgm:t>
    </dgm:pt>
    <dgm:pt modelId="{5398AF67-6AE9-4E70-A3C4-27D3EF53633E}" type="parTrans" cxnId="{7BC3E48C-E1C0-4B5F-A0D7-9CD884EF0D78}">
      <dgm:prSet/>
      <dgm:spPr/>
      <dgm:t>
        <a:bodyPr/>
        <a:lstStyle/>
        <a:p>
          <a:endParaRPr lang="en-US"/>
        </a:p>
      </dgm:t>
    </dgm:pt>
    <dgm:pt modelId="{D4827BA3-23C4-4EFB-A2E3-2C6C4E539D49}" type="sibTrans" cxnId="{7BC3E48C-E1C0-4B5F-A0D7-9CD884EF0D78}">
      <dgm:prSet/>
      <dgm:spPr/>
      <dgm:t>
        <a:bodyPr/>
        <a:lstStyle/>
        <a:p>
          <a:endParaRPr lang="en-US"/>
        </a:p>
      </dgm:t>
    </dgm:pt>
    <dgm:pt modelId="{8B1800AE-AA5A-4986-9E84-8ABD9CB8EB5D}">
      <dgm:prSet phldrT="[Text]"/>
      <dgm:spPr/>
      <dgm:t>
        <a:bodyPr/>
        <a:lstStyle/>
        <a:p>
          <a:r>
            <a:rPr lang="en-US" dirty="0" smtClean="0"/>
            <a:t>Wikis</a:t>
          </a:r>
          <a:endParaRPr lang="en-US" dirty="0"/>
        </a:p>
      </dgm:t>
    </dgm:pt>
    <dgm:pt modelId="{0F59F2AE-B2AB-4614-A137-BB54EC3AA896}" type="parTrans" cxnId="{D61618FB-FD61-45D9-8255-0B40E3FEEF6E}">
      <dgm:prSet/>
      <dgm:spPr/>
      <dgm:t>
        <a:bodyPr/>
        <a:lstStyle/>
        <a:p>
          <a:endParaRPr lang="en-US"/>
        </a:p>
      </dgm:t>
    </dgm:pt>
    <dgm:pt modelId="{0436A1C5-279C-450C-BB60-E17CA30A68C9}" type="sibTrans" cxnId="{D61618FB-FD61-45D9-8255-0B40E3FEEF6E}">
      <dgm:prSet/>
      <dgm:spPr/>
      <dgm:t>
        <a:bodyPr/>
        <a:lstStyle/>
        <a:p>
          <a:endParaRPr lang="en-US"/>
        </a:p>
      </dgm:t>
    </dgm:pt>
    <dgm:pt modelId="{AD809960-376B-4D64-9FAD-AB4E4B175F53}" type="pres">
      <dgm:prSet presAssocID="{BDD455D4-FEAA-4E30-8D4E-48E00088B3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F5F6B-B643-4A91-871E-4CF1BD34A817}" type="pres">
      <dgm:prSet presAssocID="{D8F71D07-E92E-48BE-A77B-5CFF26184E98}" presName="node" presStyleLbl="node1" presStyleIdx="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6FFB36-AC31-4788-B4C7-CE1B4FDE18AB}" type="pres">
      <dgm:prSet presAssocID="{B73A2BB2-292E-43E9-A2DF-420BFDB21B17}" presName="sibTrans" presStyleCnt="0"/>
      <dgm:spPr/>
    </dgm:pt>
    <dgm:pt modelId="{56324F85-D8A0-4D19-B7E5-505E39939296}" type="pres">
      <dgm:prSet presAssocID="{C447C2B5-5BF7-419E-8EBF-DD694B5BAB63}" presName="node" presStyleLbl="node1" presStyleIdx="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2E608B4-FFDD-41DA-9500-E0CA0D7B39C3}" type="pres">
      <dgm:prSet presAssocID="{440CF058-68EB-4BC5-838C-F72723C0A92A}" presName="sibTrans" presStyleCnt="0"/>
      <dgm:spPr/>
    </dgm:pt>
    <dgm:pt modelId="{935F1000-FC37-4CBB-AA90-81B1C8E9AAC9}" type="pres">
      <dgm:prSet presAssocID="{A26B5C5C-C518-4B4A-A513-63874F778EC3}" presName="node" presStyleLbl="node1" presStyleIdx="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A04B13-177A-4116-9B47-C3DF49349C0E}" type="pres">
      <dgm:prSet presAssocID="{A7D83D99-926D-474E-AE4A-10483BAC4D3C}" presName="sibTrans" presStyleCnt="0"/>
      <dgm:spPr/>
    </dgm:pt>
    <dgm:pt modelId="{8385C82B-A7AD-4BF2-ABB2-F4F1C32759E3}" type="pres">
      <dgm:prSet presAssocID="{910E125A-CEC2-4071-98B8-4A4AC0475287}" presName="node" presStyleLbl="node1" presStyleIdx="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048C813-4510-4C39-875C-DE953C2DFE51}" type="pres">
      <dgm:prSet presAssocID="{0526CC86-4D6C-4A98-8C6C-12C7748B2E1A}" presName="sibTrans" presStyleCnt="0"/>
      <dgm:spPr/>
    </dgm:pt>
    <dgm:pt modelId="{64B152F4-D0CC-4AD1-A2CD-030335589089}" type="pres">
      <dgm:prSet presAssocID="{12141673-DD4E-4CAB-AEEA-11E722C3D393}" presName="node" presStyleLbl="node1" presStyleIdx="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634488-4F50-46E5-8CAF-FC895D591238}" type="pres">
      <dgm:prSet presAssocID="{7FCB3632-2D8A-4CC3-9AA1-CC829E4FECD5}" presName="sibTrans" presStyleCnt="0"/>
      <dgm:spPr/>
    </dgm:pt>
    <dgm:pt modelId="{19D889F4-852B-45F4-ABB4-3FB9D9149D0D}" type="pres">
      <dgm:prSet presAssocID="{D020948C-160C-4F88-B9D6-F603C0040363}" presName="node" presStyleLbl="node1" presStyleIdx="5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6A404E-DE41-4861-BE0E-E5010BCFE1BD}" type="pres">
      <dgm:prSet presAssocID="{51A57021-7083-437C-B141-89DA73F5772B}" presName="sibTrans" presStyleCnt="0"/>
      <dgm:spPr/>
    </dgm:pt>
    <dgm:pt modelId="{E2EEADF4-2D44-4465-8B59-3BB8155AB208}" type="pres">
      <dgm:prSet presAssocID="{CA8C38F3-1C27-4556-BF79-C2B7014B8213}" presName="node" presStyleLbl="node1" presStyleIdx="6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DCA7D9-39AB-49A0-B2E1-B6012BCA4DD6}" type="pres">
      <dgm:prSet presAssocID="{EB969E79-76C0-4B29-9C5D-63EAB6B681A4}" presName="sibTrans" presStyleCnt="0"/>
      <dgm:spPr/>
    </dgm:pt>
    <dgm:pt modelId="{F220199B-2BF8-4944-B2B5-B2D17CCD958B}" type="pres">
      <dgm:prSet presAssocID="{3F2AD896-5E5E-4B1F-8C78-27A073A5283C}" presName="node" presStyleLbl="node1" presStyleIdx="7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E1A293-5F89-4616-A975-DE30977E0550}" type="pres">
      <dgm:prSet presAssocID="{793C7E5D-EFC4-4913-9685-6F82647488FD}" presName="sibTrans" presStyleCnt="0"/>
      <dgm:spPr/>
    </dgm:pt>
    <dgm:pt modelId="{195451DC-4B40-416A-BC5F-4F05A47E5C86}" type="pres">
      <dgm:prSet presAssocID="{475F3E8D-7F7C-48C3-B3F3-26A2608E44A5}" presName="node" presStyleLbl="node1" presStyleIdx="8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4A129-738C-4A09-A815-8D9EC09F3924}" type="pres">
      <dgm:prSet presAssocID="{A2E8F518-C43B-4FE5-A96A-FD2B1BA9A6B2}" presName="sibTrans" presStyleCnt="0"/>
      <dgm:spPr/>
    </dgm:pt>
    <dgm:pt modelId="{29D5F7DC-34B9-4230-9FDB-0A2C8BAC95DF}" type="pres">
      <dgm:prSet presAssocID="{7B3DF310-5919-409E-9CEB-78168F05B2CD}" presName="node" presStyleLbl="node1" presStyleIdx="9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DF337DE-1522-4AC9-A3BB-05F728271D2B}" type="pres">
      <dgm:prSet presAssocID="{C70BD5B7-052C-4996-9C66-F5595E14F7F6}" presName="sibTrans" presStyleCnt="0"/>
      <dgm:spPr/>
    </dgm:pt>
    <dgm:pt modelId="{761FDF24-1C4E-4999-BCE5-732F33C480CD}" type="pres">
      <dgm:prSet presAssocID="{A52A10AB-DAEF-4ECB-8CE7-6748D063D3CB}" presName="node" presStyleLbl="node1" presStyleIdx="1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F19736-8E57-495D-8FEC-1CCAC898A8BC}" type="pres">
      <dgm:prSet presAssocID="{6885A976-4497-4601-A14E-A811E5BDC996}" presName="sibTrans" presStyleCnt="0"/>
      <dgm:spPr/>
    </dgm:pt>
    <dgm:pt modelId="{B2632136-AB2D-4040-88B2-708062BC9F65}" type="pres">
      <dgm:prSet presAssocID="{5CF2288F-D546-4A5A-B3A6-D63423BD05BA}" presName="node" presStyleLbl="node1" presStyleIdx="1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0096D89-FBB4-49AA-B66A-A619D0D45B9A}" type="pres">
      <dgm:prSet presAssocID="{CEDFCA37-E25F-4C24-BDE0-504DB74C29A8}" presName="sibTrans" presStyleCnt="0"/>
      <dgm:spPr/>
    </dgm:pt>
    <dgm:pt modelId="{6EF44B0E-FD63-48DD-B258-1718CB589CBF}" type="pres">
      <dgm:prSet presAssocID="{4821E1A4-AF7A-4A3E-B926-D10603EAB49A}" presName="node" presStyleLbl="node1" presStyleIdx="1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916EF6-5BC0-43A8-BA80-B6BE0C6DB56C}" type="pres">
      <dgm:prSet presAssocID="{8D205F42-D9BD-4920-825D-9EC3A1451C16}" presName="sibTrans" presStyleCnt="0"/>
      <dgm:spPr/>
    </dgm:pt>
    <dgm:pt modelId="{0B644EFA-73D3-44D9-BD0B-1F8C2CD790E5}" type="pres">
      <dgm:prSet presAssocID="{62F41540-EC4D-42B2-A3A9-7814D8861455}" presName="node" presStyleLbl="node1" presStyleIdx="1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C3EAA1-3113-400C-8EC7-303F8E191FEE}" type="pres">
      <dgm:prSet presAssocID="{D4827BA3-23C4-4EFB-A2E3-2C6C4E539D49}" presName="sibTrans" presStyleCnt="0"/>
      <dgm:spPr/>
    </dgm:pt>
    <dgm:pt modelId="{5A1E3288-573F-4C18-AF93-A2A62BD7968E}" type="pres">
      <dgm:prSet presAssocID="{8B1800AE-AA5A-4986-9E84-8ABD9CB8EB5D}" presName="node" presStyleLbl="node1" presStyleIdx="1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35B6DAC-344A-4193-8BF4-947A2D1F5ED2}" type="presOf" srcId="{475F3E8D-7F7C-48C3-B3F3-26A2608E44A5}" destId="{195451DC-4B40-416A-BC5F-4F05A47E5C86}" srcOrd="0" destOrd="0" presId="urn:microsoft.com/office/officeart/2005/8/layout/default"/>
    <dgm:cxn modelId="{D12432EF-5CE8-424C-B95D-1FD29CA2FEFB}" srcId="{BDD455D4-FEAA-4E30-8D4E-48E00088B3B6}" destId="{5CF2288F-D546-4A5A-B3A6-D63423BD05BA}" srcOrd="11" destOrd="0" parTransId="{E0B627AA-9B86-48D5-9491-E4AA36ED7C8A}" sibTransId="{CEDFCA37-E25F-4C24-BDE0-504DB74C29A8}"/>
    <dgm:cxn modelId="{8D7AD02F-CDF9-4B4F-B14C-5C739CF5BE5D}" srcId="{BDD455D4-FEAA-4E30-8D4E-48E00088B3B6}" destId="{A26B5C5C-C518-4B4A-A513-63874F778EC3}" srcOrd="2" destOrd="0" parTransId="{C3DB66E2-D111-4CED-99D0-F80720F2AB03}" sibTransId="{A7D83D99-926D-474E-AE4A-10483BAC4D3C}"/>
    <dgm:cxn modelId="{9C29A4EB-AF4F-4586-8BBC-3A3FF903B276}" type="presOf" srcId="{D020948C-160C-4F88-B9D6-F603C0040363}" destId="{19D889F4-852B-45F4-ABB4-3FB9D9149D0D}" srcOrd="0" destOrd="0" presId="urn:microsoft.com/office/officeart/2005/8/layout/default"/>
    <dgm:cxn modelId="{600230C4-7260-47EA-BB59-8965424A312D}" type="presOf" srcId="{CA8C38F3-1C27-4556-BF79-C2B7014B8213}" destId="{E2EEADF4-2D44-4465-8B59-3BB8155AB208}" srcOrd="0" destOrd="0" presId="urn:microsoft.com/office/officeart/2005/8/layout/default"/>
    <dgm:cxn modelId="{B2855E7E-6A68-40FD-8EE6-3DD1D468DD8D}" srcId="{BDD455D4-FEAA-4E30-8D4E-48E00088B3B6}" destId="{475F3E8D-7F7C-48C3-B3F3-26A2608E44A5}" srcOrd="8" destOrd="0" parTransId="{1E95BD83-0896-4C43-B6D7-4D7EEC6B3BA3}" sibTransId="{A2E8F518-C43B-4FE5-A96A-FD2B1BA9A6B2}"/>
    <dgm:cxn modelId="{EDAB879B-B4C9-4F8C-ADC6-D6C7C6B6110D}" type="presOf" srcId="{910E125A-CEC2-4071-98B8-4A4AC0475287}" destId="{8385C82B-A7AD-4BF2-ABB2-F4F1C32759E3}" srcOrd="0" destOrd="0" presId="urn:microsoft.com/office/officeart/2005/8/layout/default"/>
    <dgm:cxn modelId="{0E9489F8-4A6B-4C02-9FF3-A813655AE35A}" type="presOf" srcId="{BDD455D4-FEAA-4E30-8D4E-48E00088B3B6}" destId="{AD809960-376B-4D64-9FAD-AB4E4B175F53}" srcOrd="0" destOrd="0" presId="urn:microsoft.com/office/officeart/2005/8/layout/default"/>
    <dgm:cxn modelId="{F23971B6-16E4-4685-AA0E-FF7042892551}" type="presOf" srcId="{4821E1A4-AF7A-4A3E-B926-D10603EAB49A}" destId="{6EF44B0E-FD63-48DD-B258-1718CB589CBF}" srcOrd="0" destOrd="0" presId="urn:microsoft.com/office/officeart/2005/8/layout/default"/>
    <dgm:cxn modelId="{C67DEBE6-0BD9-4E94-9115-A9229A321CA8}" type="presOf" srcId="{C447C2B5-5BF7-419E-8EBF-DD694B5BAB63}" destId="{56324F85-D8A0-4D19-B7E5-505E39939296}" srcOrd="0" destOrd="0" presId="urn:microsoft.com/office/officeart/2005/8/layout/default"/>
    <dgm:cxn modelId="{CEB89811-9410-4E07-949F-7E1751026E0D}" srcId="{BDD455D4-FEAA-4E30-8D4E-48E00088B3B6}" destId="{D020948C-160C-4F88-B9D6-F603C0040363}" srcOrd="5" destOrd="0" parTransId="{030B60BD-378C-4829-B765-752CEC62BB07}" sibTransId="{51A57021-7083-437C-B141-89DA73F5772B}"/>
    <dgm:cxn modelId="{D61618FB-FD61-45D9-8255-0B40E3FEEF6E}" srcId="{BDD455D4-FEAA-4E30-8D4E-48E00088B3B6}" destId="{8B1800AE-AA5A-4986-9E84-8ABD9CB8EB5D}" srcOrd="14" destOrd="0" parTransId="{0F59F2AE-B2AB-4614-A137-BB54EC3AA896}" sibTransId="{0436A1C5-279C-450C-BB60-E17CA30A68C9}"/>
    <dgm:cxn modelId="{502D4FF9-3CAE-4893-8159-9645F454A1DB}" type="presOf" srcId="{62F41540-EC4D-42B2-A3A9-7814D8861455}" destId="{0B644EFA-73D3-44D9-BD0B-1F8C2CD790E5}" srcOrd="0" destOrd="0" presId="urn:microsoft.com/office/officeart/2005/8/layout/default"/>
    <dgm:cxn modelId="{8F435476-37E4-4211-8E0D-CE685EABD28A}" type="presOf" srcId="{A26B5C5C-C518-4B4A-A513-63874F778EC3}" destId="{935F1000-FC37-4CBB-AA90-81B1C8E9AAC9}" srcOrd="0" destOrd="0" presId="urn:microsoft.com/office/officeart/2005/8/layout/default"/>
    <dgm:cxn modelId="{85B3904D-2A5E-435A-82B0-4761479CE9B4}" srcId="{BDD455D4-FEAA-4E30-8D4E-48E00088B3B6}" destId="{C447C2B5-5BF7-419E-8EBF-DD694B5BAB63}" srcOrd="1" destOrd="0" parTransId="{9BEDD45F-7898-4EBA-A7C0-01B401F7E5D7}" sibTransId="{440CF058-68EB-4BC5-838C-F72723C0A92A}"/>
    <dgm:cxn modelId="{F6C623CC-96A7-4544-BA54-C240E62A6C3E}" srcId="{BDD455D4-FEAA-4E30-8D4E-48E00088B3B6}" destId="{3F2AD896-5E5E-4B1F-8C78-27A073A5283C}" srcOrd="7" destOrd="0" parTransId="{79FFC94E-5E9D-4E80-9057-CF0052C4D6A5}" sibTransId="{793C7E5D-EFC4-4913-9685-6F82647488FD}"/>
    <dgm:cxn modelId="{CA831171-0BAB-4338-8931-17DFFB297687}" srcId="{BDD455D4-FEAA-4E30-8D4E-48E00088B3B6}" destId="{CA8C38F3-1C27-4556-BF79-C2B7014B8213}" srcOrd="6" destOrd="0" parTransId="{C292D245-3261-491A-8AEB-D40EFB57E27F}" sibTransId="{EB969E79-76C0-4B29-9C5D-63EAB6B681A4}"/>
    <dgm:cxn modelId="{CD62A38D-8C0E-493F-8DA2-4B6431F4E38B}" srcId="{BDD455D4-FEAA-4E30-8D4E-48E00088B3B6}" destId="{7B3DF310-5919-409E-9CEB-78168F05B2CD}" srcOrd="9" destOrd="0" parTransId="{8984C65D-A27B-48F5-8D36-3723E15155B6}" sibTransId="{C70BD5B7-052C-4996-9C66-F5595E14F7F6}"/>
    <dgm:cxn modelId="{63F60555-D30E-4C2A-903B-D645B3CBC57A}" srcId="{BDD455D4-FEAA-4E30-8D4E-48E00088B3B6}" destId="{A52A10AB-DAEF-4ECB-8CE7-6748D063D3CB}" srcOrd="10" destOrd="0" parTransId="{2A191A58-EF9E-4AE2-9608-41D0EBFC39EE}" sibTransId="{6885A976-4497-4601-A14E-A811E5BDC996}"/>
    <dgm:cxn modelId="{7BC3E48C-E1C0-4B5F-A0D7-9CD884EF0D78}" srcId="{BDD455D4-FEAA-4E30-8D4E-48E00088B3B6}" destId="{62F41540-EC4D-42B2-A3A9-7814D8861455}" srcOrd="13" destOrd="0" parTransId="{5398AF67-6AE9-4E70-A3C4-27D3EF53633E}" sibTransId="{D4827BA3-23C4-4EFB-A2E3-2C6C4E539D49}"/>
    <dgm:cxn modelId="{46520AE1-E322-469B-B5C3-34C05E17691F}" srcId="{BDD455D4-FEAA-4E30-8D4E-48E00088B3B6}" destId="{4821E1A4-AF7A-4A3E-B926-D10603EAB49A}" srcOrd="12" destOrd="0" parTransId="{67A970D3-2EA9-4DA1-BF48-4C10DCEF0C3E}" sibTransId="{8D205F42-D9BD-4920-825D-9EC3A1451C16}"/>
    <dgm:cxn modelId="{B293CA06-60CE-4F8F-A519-F7C3A084FDCB}" type="presOf" srcId="{7B3DF310-5919-409E-9CEB-78168F05B2CD}" destId="{29D5F7DC-34B9-4230-9FDB-0A2C8BAC95DF}" srcOrd="0" destOrd="0" presId="urn:microsoft.com/office/officeart/2005/8/layout/default"/>
    <dgm:cxn modelId="{C11A7FEA-78C6-4645-9601-61F01A47EDDC}" type="presOf" srcId="{5CF2288F-D546-4A5A-B3A6-D63423BD05BA}" destId="{B2632136-AB2D-4040-88B2-708062BC9F65}" srcOrd="0" destOrd="0" presId="urn:microsoft.com/office/officeart/2005/8/layout/default"/>
    <dgm:cxn modelId="{7B054F45-741F-4E74-B9A7-842E7E7E68D8}" srcId="{BDD455D4-FEAA-4E30-8D4E-48E00088B3B6}" destId="{12141673-DD4E-4CAB-AEEA-11E722C3D393}" srcOrd="4" destOrd="0" parTransId="{016EFE68-B851-49CD-882A-42E53BFE3432}" sibTransId="{7FCB3632-2D8A-4CC3-9AA1-CC829E4FECD5}"/>
    <dgm:cxn modelId="{4AD53B33-11EC-480E-8528-C175FD1CCBDF}" srcId="{BDD455D4-FEAA-4E30-8D4E-48E00088B3B6}" destId="{D8F71D07-E92E-48BE-A77B-5CFF26184E98}" srcOrd="0" destOrd="0" parTransId="{F8FA8A8C-4721-48FA-ABD7-E53A44043A0F}" sibTransId="{B73A2BB2-292E-43E9-A2DF-420BFDB21B17}"/>
    <dgm:cxn modelId="{B54675FB-2366-4E3B-8745-23CD81825E71}" type="presOf" srcId="{D8F71D07-E92E-48BE-A77B-5CFF26184E98}" destId="{418F5F6B-B643-4A91-871E-4CF1BD34A817}" srcOrd="0" destOrd="0" presId="urn:microsoft.com/office/officeart/2005/8/layout/default"/>
    <dgm:cxn modelId="{A0402B92-1F20-4F03-9E3E-A9477B1EBF52}" type="presOf" srcId="{12141673-DD4E-4CAB-AEEA-11E722C3D393}" destId="{64B152F4-D0CC-4AD1-A2CD-030335589089}" srcOrd="0" destOrd="0" presId="urn:microsoft.com/office/officeart/2005/8/layout/default"/>
    <dgm:cxn modelId="{67906A9B-BD9A-45DD-B2EB-71D996CBFD08}" type="presOf" srcId="{3F2AD896-5E5E-4B1F-8C78-27A073A5283C}" destId="{F220199B-2BF8-4944-B2B5-B2D17CCD958B}" srcOrd="0" destOrd="0" presId="urn:microsoft.com/office/officeart/2005/8/layout/default"/>
    <dgm:cxn modelId="{44D94DC4-8F68-4468-B778-5C785FEA112E}" type="presOf" srcId="{8B1800AE-AA5A-4986-9E84-8ABD9CB8EB5D}" destId="{5A1E3288-573F-4C18-AF93-A2A62BD7968E}" srcOrd="0" destOrd="0" presId="urn:microsoft.com/office/officeart/2005/8/layout/default"/>
    <dgm:cxn modelId="{8C9F5031-F8B5-466B-845F-F7BBC7DF45E0}" type="presOf" srcId="{A52A10AB-DAEF-4ECB-8CE7-6748D063D3CB}" destId="{761FDF24-1C4E-4999-BCE5-732F33C480CD}" srcOrd="0" destOrd="0" presId="urn:microsoft.com/office/officeart/2005/8/layout/default"/>
    <dgm:cxn modelId="{D6D926AF-69D9-4731-B2E5-183698F01CDD}" srcId="{BDD455D4-FEAA-4E30-8D4E-48E00088B3B6}" destId="{910E125A-CEC2-4071-98B8-4A4AC0475287}" srcOrd="3" destOrd="0" parTransId="{16B5A62C-C31F-467C-B1E9-B9580E610E81}" sibTransId="{0526CC86-4D6C-4A98-8C6C-12C7748B2E1A}"/>
    <dgm:cxn modelId="{FDB0C54D-35FF-4306-8F39-034CA251ED5A}" type="presParOf" srcId="{AD809960-376B-4D64-9FAD-AB4E4B175F53}" destId="{418F5F6B-B643-4A91-871E-4CF1BD34A817}" srcOrd="0" destOrd="0" presId="urn:microsoft.com/office/officeart/2005/8/layout/default"/>
    <dgm:cxn modelId="{2F2E17CF-1E6E-4EAF-96F3-F59B99D46045}" type="presParOf" srcId="{AD809960-376B-4D64-9FAD-AB4E4B175F53}" destId="{DA6FFB36-AC31-4788-B4C7-CE1B4FDE18AB}" srcOrd="1" destOrd="0" presId="urn:microsoft.com/office/officeart/2005/8/layout/default"/>
    <dgm:cxn modelId="{F592FB66-0053-401E-929F-1415A5372ED2}" type="presParOf" srcId="{AD809960-376B-4D64-9FAD-AB4E4B175F53}" destId="{56324F85-D8A0-4D19-B7E5-505E39939296}" srcOrd="2" destOrd="0" presId="urn:microsoft.com/office/officeart/2005/8/layout/default"/>
    <dgm:cxn modelId="{76A4D067-59AC-4B84-8FCC-713A541E32D3}" type="presParOf" srcId="{AD809960-376B-4D64-9FAD-AB4E4B175F53}" destId="{02E608B4-FFDD-41DA-9500-E0CA0D7B39C3}" srcOrd="3" destOrd="0" presId="urn:microsoft.com/office/officeart/2005/8/layout/default"/>
    <dgm:cxn modelId="{21523377-F5B1-4AD1-A1BA-8C17EBB5D970}" type="presParOf" srcId="{AD809960-376B-4D64-9FAD-AB4E4B175F53}" destId="{935F1000-FC37-4CBB-AA90-81B1C8E9AAC9}" srcOrd="4" destOrd="0" presId="urn:microsoft.com/office/officeart/2005/8/layout/default"/>
    <dgm:cxn modelId="{049878C6-90A3-4957-86F9-1A6F5EE264F9}" type="presParOf" srcId="{AD809960-376B-4D64-9FAD-AB4E4B175F53}" destId="{3CA04B13-177A-4116-9B47-C3DF49349C0E}" srcOrd="5" destOrd="0" presId="urn:microsoft.com/office/officeart/2005/8/layout/default"/>
    <dgm:cxn modelId="{3029EE17-E398-4982-97BD-AC6460E73E81}" type="presParOf" srcId="{AD809960-376B-4D64-9FAD-AB4E4B175F53}" destId="{8385C82B-A7AD-4BF2-ABB2-F4F1C32759E3}" srcOrd="6" destOrd="0" presId="urn:microsoft.com/office/officeart/2005/8/layout/default"/>
    <dgm:cxn modelId="{ED4E88AF-8CD7-4F34-836A-0F14D6814670}" type="presParOf" srcId="{AD809960-376B-4D64-9FAD-AB4E4B175F53}" destId="{F048C813-4510-4C39-875C-DE953C2DFE51}" srcOrd="7" destOrd="0" presId="urn:microsoft.com/office/officeart/2005/8/layout/default"/>
    <dgm:cxn modelId="{35B5EFBE-1D59-4E38-A1CD-A29EE372B921}" type="presParOf" srcId="{AD809960-376B-4D64-9FAD-AB4E4B175F53}" destId="{64B152F4-D0CC-4AD1-A2CD-030335589089}" srcOrd="8" destOrd="0" presId="urn:microsoft.com/office/officeart/2005/8/layout/default"/>
    <dgm:cxn modelId="{70D664C1-F3A6-4C8A-870C-C31FC55B973B}" type="presParOf" srcId="{AD809960-376B-4D64-9FAD-AB4E4B175F53}" destId="{7D634488-4F50-46E5-8CAF-FC895D591238}" srcOrd="9" destOrd="0" presId="urn:microsoft.com/office/officeart/2005/8/layout/default"/>
    <dgm:cxn modelId="{674944B5-E076-4F8A-A0EA-537AD075A735}" type="presParOf" srcId="{AD809960-376B-4D64-9FAD-AB4E4B175F53}" destId="{19D889F4-852B-45F4-ABB4-3FB9D9149D0D}" srcOrd="10" destOrd="0" presId="urn:microsoft.com/office/officeart/2005/8/layout/default"/>
    <dgm:cxn modelId="{A7E3D9B0-41E8-4644-BD40-6FC83A1601B2}" type="presParOf" srcId="{AD809960-376B-4D64-9FAD-AB4E4B175F53}" destId="{426A404E-DE41-4861-BE0E-E5010BCFE1BD}" srcOrd="11" destOrd="0" presId="urn:microsoft.com/office/officeart/2005/8/layout/default"/>
    <dgm:cxn modelId="{E7C88388-F870-45F8-8411-1F143C629D92}" type="presParOf" srcId="{AD809960-376B-4D64-9FAD-AB4E4B175F53}" destId="{E2EEADF4-2D44-4465-8B59-3BB8155AB208}" srcOrd="12" destOrd="0" presId="urn:microsoft.com/office/officeart/2005/8/layout/default"/>
    <dgm:cxn modelId="{834036B1-748C-42D7-9E6B-DD24E6EECD19}" type="presParOf" srcId="{AD809960-376B-4D64-9FAD-AB4E4B175F53}" destId="{0EDCA7D9-39AB-49A0-B2E1-B6012BCA4DD6}" srcOrd="13" destOrd="0" presId="urn:microsoft.com/office/officeart/2005/8/layout/default"/>
    <dgm:cxn modelId="{2F6B7669-CAD9-43EF-AED7-6CD2D0A3DD46}" type="presParOf" srcId="{AD809960-376B-4D64-9FAD-AB4E4B175F53}" destId="{F220199B-2BF8-4944-B2B5-B2D17CCD958B}" srcOrd="14" destOrd="0" presId="urn:microsoft.com/office/officeart/2005/8/layout/default"/>
    <dgm:cxn modelId="{053D1564-B817-4B7C-9485-0EE1EE9A4D26}" type="presParOf" srcId="{AD809960-376B-4D64-9FAD-AB4E4B175F53}" destId="{4BE1A293-5F89-4616-A975-DE30977E0550}" srcOrd="15" destOrd="0" presId="urn:microsoft.com/office/officeart/2005/8/layout/default"/>
    <dgm:cxn modelId="{2153150F-D021-400F-B763-09042443A719}" type="presParOf" srcId="{AD809960-376B-4D64-9FAD-AB4E4B175F53}" destId="{195451DC-4B40-416A-BC5F-4F05A47E5C86}" srcOrd="16" destOrd="0" presId="urn:microsoft.com/office/officeart/2005/8/layout/default"/>
    <dgm:cxn modelId="{70D6E17A-B1F3-490E-862F-CABD22B951F0}" type="presParOf" srcId="{AD809960-376B-4D64-9FAD-AB4E4B175F53}" destId="{7D34A129-738C-4A09-A815-8D9EC09F3924}" srcOrd="17" destOrd="0" presId="urn:microsoft.com/office/officeart/2005/8/layout/default"/>
    <dgm:cxn modelId="{A1F7F928-C530-4C94-99F2-C2CDA0138C13}" type="presParOf" srcId="{AD809960-376B-4D64-9FAD-AB4E4B175F53}" destId="{29D5F7DC-34B9-4230-9FDB-0A2C8BAC95DF}" srcOrd="18" destOrd="0" presId="urn:microsoft.com/office/officeart/2005/8/layout/default"/>
    <dgm:cxn modelId="{590A6AC6-0F19-43B8-8122-D279E28D558A}" type="presParOf" srcId="{AD809960-376B-4D64-9FAD-AB4E4B175F53}" destId="{4DF337DE-1522-4AC9-A3BB-05F728271D2B}" srcOrd="19" destOrd="0" presId="urn:microsoft.com/office/officeart/2005/8/layout/default"/>
    <dgm:cxn modelId="{5984858B-187E-42D0-AFD1-85FF02857FC9}" type="presParOf" srcId="{AD809960-376B-4D64-9FAD-AB4E4B175F53}" destId="{761FDF24-1C4E-4999-BCE5-732F33C480CD}" srcOrd="20" destOrd="0" presId="urn:microsoft.com/office/officeart/2005/8/layout/default"/>
    <dgm:cxn modelId="{2A59D1B6-F1D9-461A-B131-6D41A85868AA}" type="presParOf" srcId="{AD809960-376B-4D64-9FAD-AB4E4B175F53}" destId="{ABF19736-8E57-495D-8FEC-1CCAC898A8BC}" srcOrd="21" destOrd="0" presId="urn:microsoft.com/office/officeart/2005/8/layout/default"/>
    <dgm:cxn modelId="{571235ED-C07A-4136-B196-8E6F463900FE}" type="presParOf" srcId="{AD809960-376B-4D64-9FAD-AB4E4B175F53}" destId="{B2632136-AB2D-4040-88B2-708062BC9F65}" srcOrd="22" destOrd="0" presId="urn:microsoft.com/office/officeart/2005/8/layout/default"/>
    <dgm:cxn modelId="{495EB06E-1590-4749-824D-83FFE7E51F0C}" type="presParOf" srcId="{AD809960-376B-4D64-9FAD-AB4E4B175F53}" destId="{00096D89-FBB4-49AA-B66A-A619D0D45B9A}" srcOrd="23" destOrd="0" presId="urn:microsoft.com/office/officeart/2005/8/layout/default"/>
    <dgm:cxn modelId="{BF2648E8-9861-4455-9015-923152F771C1}" type="presParOf" srcId="{AD809960-376B-4D64-9FAD-AB4E4B175F53}" destId="{6EF44B0E-FD63-48DD-B258-1718CB589CBF}" srcOrd="24" destOrd="0" presId="urn:microsoft.com/office/officeart/2005/8/layout/default"/>
    <dgm:cxn modelId="{702E7E1A-84E3-49AB-A98A-8B562E0037E7}" type="presParOf" srcId="{AD809960-376B-4D64-9FAD-AB4E4B175F53}" destId="{96916EF6-5BC0-43A8-BA80-B6BE0C6DB56C}" srcOrd="25" destOrd="0" presId="urn:microsoft.com/office/officeart/2005/8/layout/default"/>
    <dgm:cxn modelId="{5FA7E3C7-BE6F-453C-B329-8643C15437FA}" type="presParOf" srcId="{AD809960-376B-4D64-9FAD-AB4E4B175F53}" destId="{0B644EFA-73D3-44D9-BD0B-1F8C2CD790E5}" srcOrd="26" destOrd="0" presId="urn:microsoft.com/office/officeart/2005/8/layout/default"/>
    <dgm:cxn modelId="{F96E8DA9-6F9C-4A17-97FA-4AB20204C903}" type="presParOf" srcId="{AD809960-376B-4D64-9FAD-AB4E4B175F53}" destId="{79C3EAA1-3113-400C-8EC7-303F8E191FEE}" srcOrd="27" destOrd="0" presId="urn:microsoft.com/office/officeart/2005/8/layout/default"/>
    <dgm:cxn modelId="{0DBE92BA-C126-4D16-B27E-145216E4753E}" type="presParOf" srcId="{AD809960-376B-4D64-9FAD-AB4E4B175F53}" destId="{5A1E3288-573F-4C18-AF93-A2A62BD7968E}" srcOrd="28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4CE37-50AD-49E9-AA9F-29E6E7D4862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A74DB9-8C97-44F8-B13E-B89EC9FAE735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Text messaging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allows users to send and receive short text messages on a phone or other mobile device or computer</a:t>
          </a:r>
          <a:endParaRPr lang="en-US" b="1" dirty="0"/>
        </a:p>
      </dgm:t>
    </dgm:pt>
    <dgm:pt modelId="{CDA57479-BA5D-4311-816E-C8FC477328BB}" type="parTrans" cxnId="{2A798BA5-3DB7-4D27-B441-3BAE8A092641}">
      <dgm:prSet/>
      <dgm:spPr/>
      <dgm:t>
        <a:bodyPr/>
        <a:lstStyle/>
        <a:p>
          <a:endParaRPr lang="en-US"/>
        </a:p>
      </dgm:t>
    </dgm:pt>
    <dgm:pt modelId="{B4BD3144-332F-45A5-9B9C-EAABFB426211}" type="sibTrans" cxnId="{2A798BA5-3DB7-4D27-B441-3BAE8A092641}">
      <dgm:prSet/>
      <dgm:spPr/>
      <dgm:t>
        <a:bodyPr/>
        <a:lstStyle/>
        <a:p>
          <a:endParaRPr lang="en-US"/>
        </a:p>
      </dgm:t>
    </dgm:pt>
    <dgm:pt modelId="{164106D4-CCD6-4A48-8AFB-34ED96E81A25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Picture messaging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allows users to send pictures and sound files</a:t>
          </a:r>
          <a:endParaRPr lang="en-US" b="1" dirty="0"/>
        </a:p>
      </dgm:t>
    </dgm:pt>
    <dgm:pt modelId="{5E0F2B26-BAC3-40D8-85D2-9BB36ADFF496}" type="parTrans" cxnId="{73B9D9FB-61B1-4518-8022-FEB009CAAF33}">
      <dgm:prSet/>
      <dgm:spPr/>
      <dgm:t>
        <a:bodyPr/>
        <a:lstStyle/>
        <a:p>
          <a:endParaRPr lang="en-US"/>
        </a:p>
      </dgm:t>
    </dgm:pt>
    <dgm:pt modelId="{1435A36F-910E-4679-82E0-932CB71EEF4F}" type="sibTrans" cxnId="{73B9D9FB-61B1-4518-8022-FEB009CAAF33}">
      <dgm:prSet/>
      <dgm:spPr/>
      <dgm:t>
        <a:bodyPr/>
        <a:lstStyle/>
        <a:p>
          <a:endParaRPr lang="en-US"/>
        </a:p>
      </dgm:t>
    </dgm:pt>
    <dgm:pt modelId="{2D8E1C51-6879-412B-A0D7-76FB49D01605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Video messaging </a:t>
          </a:r>
          <a:r>
            <a:rPr lang="en-US" b="0" dirty="0" smtClean="0"/>
            <a:t>allows users to send short video clips</a:t>
          </a:r>
          <a:endParaRPr lang="en-US" b="1" dirty="0"/>
        </a:p>
      </dgm:t>
    </dgm:pt>
    <dgm:pt modelId="{B4412E63-3BDC-4FC3-A4B2-3D90B896383D}" type="parTrans" cxnId="{84FE02B8-409F-4F92-9866-23F8A4664B30}">
      <dgm:prSet/>
      <dgm:spPr/>
      <dgm:t>
        <a:bodyPr/>
        <a:lstStyle/>
        <a:p>
          <a:endParaRPr lang="en-US"/>
        </a:p>
      </dgm:t>
    </dgm:pt>
    <dgm:pt modelId="{7442E578-1DCC-4275-ACF5-4F3F14770D62}" type="sibTrans" cxnId="{84FE02B8-409F-4F92-9866-23F8A4664B30}">
      <dgm:prSet/>
      <dgm:spPr/>
      <dgm:t>
        <a:bodyPr/>
        <a:lstStyle/>
        <a:p>
          <a:endParaRPr lang="en-US"/>
        </a:p>
      </dgm:t>
    </dgm:pt>
    <dgm:pt modelId="{CD569442-58F1-45C3-8E5A-70022B1989B7}">
      <dgm:prSet/>
      <dgm:spPr/>
      <dgm:t>
        <a:bodyPr/>
        <a:lstStyle/>
        <a:p>
          <a:r>
            <a:rPr lang="en-US" b="0" dirty="0" smtClean="0"/>
            <a:t>Wireless instant messaging allows wireless users to exchange real-time messages with one or more other users</a:t>
          </a:r>
          <a:endParaRPr lang="en-US" b="0" dirty="0"/>
        </a:p>
      </dgm:t>
    </dgm:pt>
    <dgm:pt modelId="{3D085E90-B887-47EC-86FF-F98D81C4FB7A}" type="parTrans" cxnId="{78C69C0E-566D-48E2-9D54-EA5DBC2E2967}">
      <dgm:prSet/>
      <dgm:spPr/>
      <dgm:t>
        <a:bodyPr/>
        <a:lstStyle/>
        <a:p>
          <a:endParaRPr lang="en-US"/>
        </a:p>
      </dgm:t>
    </dgm:pt>
    <dgm:pt modelId="{DB822C6A-2ED4-4E1A-BC9A-644450E397F6}" type="sibTrans" cxnId="{78C69C0E-566D-48E2-9D54-EA5DBC2E2967}">
      <dgm:prSet/>
      <dgm:spPr/>
      <dgm:t>
        <a:bodyPr/>
        <a:lstStyle/>
        <a:p>
          <a:endParaRPr lang="en-US"/>
        </a:p>
      </dgm:t>
    </dgm:pt>
    <dgm:pt modelId="{82062134-1C89-4DE2-BA29-7CB879C93DFC}" type="pres">
      <dgm:prSet presAssocID="{B9E4CE37-50AD-49E9-AA9F-29E6E7D48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933DA5-1B4D-41E7-91F4-5573D8825EF7}" type="pres">
      <dgm:prSet presAssocID="{D1A74DB9-8C97-44F8-B13E-B89EC9FAE73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98F76-4221-4AEC-A2F4-05AE3672DB64}" type="pres">
      <dgm:prSet presAssocID="{B4BD3144-332F-45A5-9B9C-EAABFB426211}" presName="spacer" presStyleCnt="0"/>
      <dgm:spPr/>
    </dgm:pt>
    <dgm:pt modelId="{2DB98FDB-4129-451F-BBF5-AD2BBB4FD7EB}" type="pres">
      <dgm:prSet presAssocID="{164106D4-CCD6-4A48-8AFB-34ED96E81A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7F742-ED2A-4B10-B28E-05A19FB26B47}" type="pres">
      <dgm:prSet presAssocID="{1435A36F-910E-4679-82E0-932CB71EEF4F}" presName="spacer" presStyleCnt="0"/>
      <dgm:spPr/>
    </dgm:pt>
    <dgm:pt modelId="{E86B084E-D165-402E-ABB2-9B47831A601D}" type="pres">
      <dgm:prSet presAssocID="{2D8E1C51-6879-412B-A0D7-76FB49D016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A4DB8-7D4D-4836-8372-DE5C40F50F44}" type="pres">
      <dgm:prSet presAssocID="{7442E578-1DCC-4275-ACF5-4F3F14770D62}" presName="spacer" presStyleCnt="0"/>
      <dgm:spPr/>
    </dgm:pt>
    <dgm:pt modelId="{ABC1BAF0-76A4-4C1C-BFDA-2925CB670379}" type="pres">
      <dgm:prSet presAssocID="{CD569442-58F1-45C3-8E5A-70022B1989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EF151-D10D-47CA-ABB9-1B56A431868A}" type="presOf" srcId="{2D8E1C51-6879-412B-A0D7-76FB49D01605}" destId="{E86B084E-D165-402E-ABB2-9B47831A601D}" srcOrd="0" destOrd="0" presId="urn:microsoft.com/office/officeart/2005/8/layout/vList2"/>
    <dgm:cxn modelId="{78C69C0E-566D-48E2-9D54-EA5DBC2E2967}" srcId="{B9E4CE37-50AD-49E9-AA9F-29E6E7D4862F}" destId="{CD569442-58F1-45C3-8E5A-70022B1989B7}" srcOrd="3" destOrd="0" parTransId="{3D085E90-B887-47EC-86FF-F98D81C4FB7A}" sibTransId="{DB822C6A-2ED4-4E1A-BC9A-644450E397F6}"/>
    <dgm:cxn modelId="{3CDAE5CC-7E64-4EA8-8706-D0B57A70C778}" type="presOf" srcId="{B9E4CE37-50AD-49E9-AA9F-29E6E7D4862F}" destId="{82062134-1C89-4DE2-BA29-7CB879C93DFC}" srcOrd="0" destOrd="0" presId="urn:microsoft.com/office/officeart/2005/8/layout/vList2"/>
    <dgm:cxn modelId="{73B9D9FB-61B1-4518-8022-FEB009CAAF33}" srcId="{B9E4CE37-50AD-49E9-AA9F-29E6E7D4862F}" destId="{164106D4-CCD6-4A48-8AFB-34ED96E81A25}" srcOrd="1" destOrd="0" parTransId="{5E0F2B26-BAC3-40D8-85D2-9BB36ADFF496}" sibTransId="{1435A36F-910E-4679-82E0-932CB71EEF4F}"/>
    <dgm:cxn modelId="{84FE02B8-409F-4F92-9866-23F8A4664B30}" srcId="{B9E4CE37-50AD-49E9-AA9F-29E6E7D4862F}" destId="{2D8E1C51-6879-412B-A0D7-76FB49D01605}" srcOrd="2" destOrd="0" parTransId="{B4412E63-3BDC-4FC3-A4B2-3D90B896383D}" sibTransId="{7442E578-1DCC-4275-ACF5-4F3F14770D62}"/>
    <dgm:cxn modelId="{952C5B0E-55B7-4E1C-9207-ED2A8928A39E}" type="presOf" srcId="{D1A74DB9-8C97-44F8-B13E-B89EC9FAE735}" destId="{D1933DA5-1B4D-41E7-91F4-5573D8825EF7}" srcOrd="0" destOrd="0" presId="urn:microsoft.com/office/officeart/2005/8/layout/vList2"/>
    <dgm:cxn modelId="{C94163D9-F524-449E-85E8-5C6CB2E86EEA}" type="presOf" srcId="{164106D4-CCD6-4A48-8AFB-34ED96E81A25}" destId="{2DB98FDB-4129-451F-BBF5-AD2BBB4FD7EB}" srcOrd="0" destOrd="0" presId="urn:microsoft.com/office/officeart/2005/8/layout/vList2"/>
    <dgm:cxn modelId="{2033D481-DF17-4B5C-B5BC-AFC6E59488BC}" type="presOf" srcId="{CD569442-58F1-45C3-8E5A-70022B1989B7}" destId="{ABC1BAF0-76A4-4C1C-BFDA-2925CB670379}" srcOrd="0" destOrd="0" presId="urn:microsoft.com/office/officeart/2005/8/layout/vList2"/>
    <dgm:cxn modelId="{2A798BA5-3DB7-4D27-B441-3BAE8A092641}" srcId="{B9E4CE37-50AD-49E9-AA9F-29E6E7D4862F}" destId="{D1A74DB9-8C97-44F8-B13E-B89EC9FAE735}" srcOrd="0" destOrd="0" parTransId="{CDA57479-BA5D-4311-816E-C8FC477328BB}" sibTransId="{B4BD3144-332F-45A5-9B9C-EAABFB426211}"/>
    <dgm:cxn modelId="{F7D6F655-2DC0-4395-B2F3-98A9C7A1E39C}" type="presParOf" srcId="{82062134-1C89-4DE2-BA29-7CB879C93DFC}" destId="{D1933DA5-1B4D-41E7-91F4-5573D8825EF7}" srcOrd="0" destOrd="0" presId="urn:microsoft.com/office/officeart/2005/8/layout/vList2"/>
    <dgm:cxn modelId="{EB3F0424-25AB-4398-870D-372F0A0E67A8}" type="presParOf" srcId="{82062134-1C89-4DE2-BA29-7CB879C93DFC}" destId="{B0A98F76-4221-4AEC-A2F4-05AE3672DB64}" srcOrd="1" destOrd="0" presId="urn:microsoft.com/office/officeart/2005/8/layout/vList2"/>
    <dgm:cxn modelId="{1A73BA12-E7D1-4078-A52D-206DD9CA4EB8}" type="presParOf" srcId="{82062134-1C89-4DE2-BA29-7CB879C93DFC}" destId="{2DB98FDB-4129-451F-BBF5-AD2BBB4FD7EB}" srcOrd="2" destOrd="0" presId="urn:microsoft.com/office/officeart/2005/8/layout/vList2"/>
    <dgm:cxn modelId="{AFC59572-7766-4849-AF2D-877EA9C847F7}" type="presParOf" srcId="{82062134-1C89-4DE2-BA29-7CB879C93DFC}" destId="{4F77F742-ED2A-4B10-B28E-05A19FB26B47}" srcOrd="3" destOrd="0" presId="urn:microsoft.com/office/officeart/2005/8/layout/vList2"/>
    <dgm:cxn modelId="{DE9179A8-B8C5-4373-925F-22742DED21ED}" type="presParOf" srcId="{82062134-1C89-4DE2-BA29-7CB879C93DFC}" destId="{E86B084E-D165-402E-ABB2-9B47831A601D}" srcOrd="4" destOrd="0" presId="urn:microsoft.com/office/officeart/2005/8/layout/vList2"/>
    <dgm:cxn modelId="{1CF7924C-5F73-4621-8080-E5463314153D}" type="presParOf" srcId="{82062134-1C89-4DE2-BA29-7CB879C93DFC}" destId="{8C5A4DB8-7D4D-4836-8372-DE5C40F50F44}" srcOrd="5" destOrd="0" presId="urn:microsoft.com/office/officeart/2005/8/layout/vList2"/>
    <dgm:cxn modelId="{3EE32663-B725-47DF-B244-2429D382BEEC}" type="presParOf" srcId="{82062134-1C89-4DE2-BA29-7CB879C93DFC}" destId="{ABC1BAF0-76A4-4C1C-BFDA-2925CB670379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6BACD-79CD-4C79-B13A-A97D34FEAAEF}" type="doc">
      <dgm:prSet loTypeId="urn:microsoft.com/office/officeart/2005/8/layout/default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939734-8349-45FE-AB95-8DFAFCFEEC83}">
      <dgm:prSet phldrT="[Text]"/>
      <dgm:spPr/>
      <dgm:t>
        <a:bodyPr/>
        <a:lstStyle/>
        <a:p>
          <a:r>
            <a:rPr lang="en-US" dirty="0" smtClean="0"/>
            <a:t>Built into many mobile devices</a:t>
          </a:r>
          <a:endParaRPr lang="en-US" dirty="0"/>
        </a:p>
      </dgm:t>
    </dgm:pt>
    <dgm:pt modelId="{591467A1-6B99-4FBB-87A0-56A080B609FF}" type="parTrans" cxnId="{6D8008D0-FDB0-4CD9-A324-FCB5BEA18F1D}">
      <dgm:prSet/>
      <dgm:spPr/>
      <dgm:t>
        <a:bodyPr/>
        <a:lstStyle/>
        <a:p>
          <a:endParaRPr lang="en-US"/>
        </a:p>
      </dgm:t>
    </dgm:pt>
    <dgm:pt modelId="{62A89FE8-7C74-4B3F-AE32-836727AA8735}" type="sibTrans" cxnId="{6D8008D0-FDB0-4CD9-A324-FCB5BEA18F1D}">
      <dgm:prSet/>
      <dgm:spPr/>
      <dgm:t>
        <a:bodyPr/>
        <a:lstStyle/>
        <a:p>
          <a:endParaRPr lang="en-US"/>
        </a:p>
      </dgm:t>
    </dgm:pt>
    <dgm:pt modelId="{AE722D5C-FBF0-440B-9741-44365C8E9B29}">
      <dgm:prSet phldrT="[Text]"/>
      <dgm:spPr/>
      <dgm:t>
        <a:bodyPr/>
        <a:lstStyle/>
        <a:p>
          <a:r>
            <a:rPr lang="en-US" dirty="0" smtClean="0"/>
            <a:t>Available as a handheld device</a:t>
          </a:r>
          <a:endParaRPr lang="en-US" dirty="0"/>
        </a:p>
      </dgm:t>
    </dgm:pt>
    <dgm:pt modelId="{645499F6-A0ED-474A-9C2C-AE66522705D9}" type="parTrans" cxnId="{09EF4747-1D93-4A05-81A0-6467440098E7}">
      <dgm:prSet/>
      <dgm:spPr/>
      <dgm:t>
        <a:bodyPr/>
        <a:lstStyle/>
        <a:p>
          <a:endParaRPr lang="en-US"/>
        </a:p>
      </dgm:t>
    </dgm:pt>
    <dgm:pt modelId="{FFAE6386-332D-45C2-9006-2A9ABF845540}" type="sibTrans" cxnId="{09EF4747-1D93-4A05-81A0-6467440098E7}">
      <dgm:prSet/>
      <dgm:spPr/>
      <dgm:t>
        <a:bodyPr/>
        <a:lstStyle/>
        <a:p>
          <a:endParaRPr lang="en-US"/>
        </a:p>
      </dgm:t>
    </dgm:pt>
    <dgm:pt modelId="{E4C8DC80-55E5-486A-9E29-6BA1F49ACB7F}">
      <dgm:prSet phldrT="[Text]"/>
      <dgm:spPr/>
      <dgm:t>
        <a:bodyPr/>
        <a:lstStyle/>
        <a:p>
          <a:r>
            <a:rPr lang="en-US" dirty="0" smtClean="0"/>
            <a:t>Available with new vehicles</a:t>
          </a:r>
          <a:endParaRPr lang="en-US" dirty="0"/>
        </a:p>
      </dgm:t>
    </dgm:pt>
    <dgm:pt modelId="{43E62A38-4500-4101-B9EC-FC72847B1690}" type="parTrans" cxnId="{538AA094-D211-479F-BFA2-E3B3C07993A2}">
      <dgm:prSet/>
      <dgm:spPr/>
      <dgm:t>
        <a:bodyPr/>
        <a:lstStyle/>
        <a:p>
          <a:endParaRPr lang="en-US"/>
        </a:p>
      </dgm:t>
    </dgm:pt>
    <dgm:pt modelId="{CD0AB08E-8ACB-48F6-A730-B27EFE29650B}" type="sibTrans" cxnId="{538AA094-D211-479F-BFA2-E3B3C07993A2}">
      <dgm:prSet/>
      <dgm:spPr/>
      <dgm:t>
        <a:bodyPr/>
        <a:lstStyle/>
        <a:p>
          <a:endParaRPr lang="en-US"/>
        </a:p>
      </dgm:t>
    </dgm:pt>
    <dgm:pt modelId="{EECDE464-DA61-4279-9684-90A0C7887C6B}" type="pres">
      <dgm:prSet presAssocID="{B986BACD-79CD-4C79-B13A-A97D34FEAA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0BB15-8B10-4BF5-BE15-908E3C1C0A5F}" type="pres">
      <dgm:prSet presAssocID="{6E939734-8349-45FE-AB95-8DFAFCFEEC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4E181-30E0-40A0-BFA2-593D2AEA43CF}" type="pres">
      <dgm:prSet presAssocID="{62A89FE8-7C74-4B3F-AE32-836727AA8735}" presName="sibTrans" presStyleCnt="0"/>
      <dgm:spPr/>
    </dgm:pt>
    <dgm:pt modelId="{32804B6C-B89D-4E8F-A150-90956286375B}" type="pres">
      <dgm:prSet presAssocID="{AE722D5C-FBF0-440B-9741-44365C8E9B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03FD-8495-4DA5-9B09-E9504445938E}" type="pres">
      <dgm:prSet presAssocID="{FFAE6386-332D-45C2-9006-2A9ABF845540}" presName="sibTrans" presStyleCnt="0"/>
      <dgm:spPr/>
    </dgm:pt>
    <dgm:pt modelId="{F6C7FA76-7502-478D-A763-A05C6E2FC04F}" type="pres">
      <dgm:prSet presAssocID="{E4C8DC80-55E5-486A-9E29-6BA1F49ACB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008D0-FDB0-4CD9-A324-FCB5BEA18F1D}" srcId="{B986BACD-79CD-4C79-B13A-A97D34FEAAEF}" destId="{6E939734-8349-45FE-AB95-8DFAFCFEEC83}" srcOrd="0" destOrd="0" parTransId="{591467A1-6B99-4FBB-87A0-56A080B609FF}" sibTransId="{62A89FE8-7C74-4B3F-AE32-836727AA8735}"/>
    <dgm:cxn modelId="{09EF4747-1D93-4A05-81A0-6467440098E7}" srcId="{B986BACD-79CD-4C79-B13A-A97D34FEAAEF}" destId="{AE722D5C-FBF0-440B-9741-44365C8E9B29}" srcOrd="1" destOrd="0" parTransId="{645499F6-A0ED-474A-9C2C-AE66522705D9}" sibTransId="{FFAE6386-332D-45C2-9006-2A9ABF845540}"/>
    <dgm:cxn modelId="{871B5AB4-6830-4DC2-8F6B-C44F7FBD49A1}" type="presOf" srcId="{E4C8DC80-55E5-486A-9E29-6BA1F49ACB7F}" destId="{F6C7FA76-7502-478D-A763-A05C6E2FC04F}" srcOrd="0" destOrd="0" presId="urn:microsoft.com/office/officeart/2005/8/layout/default"/>
    <dgm:cxn modelId="{B3D56950-2C48-4351-B3B3-C9F631B5CEFE}" type="presOf" srcId="{6E939734-8349-45FE-AB95-8DFAFCFEEC83}" destId="{3E00BB15-8B10-4BF5-BE15-908E3C1C0A5F}" srcOrd="0" destOrd="0" presId="urn:microsoft.com/office/officeart/2005/8/layout/default"/>
    <dgm:cxn modelId="{00F2BBF5-EB9B-4B65-A05A-E419A7D3A826}" type="presOf" srcId="{AE722D5C-FBF0-440B-9741-44365C8E9B29}" destId="{32804B6C-B89D-4E8F-A150-90956286375B}" srcOrd="0" destOrd="0" presId="urn:microsoft.com/office/officeart/2005/8/layout/default"/>
    <dgm:cxn modelId="{538AA094-D211-479F-BFA2-E3B3C07993A2}" srcId="{B986BACD-79CD-4C79-B13A-A97D34FEAAEF}" destId="{E4C8DC80-55E5-486A-9E29-6BA1F49ACB7F}" srcOrd="2" destOrd="0" parTransId="{43E62A38-4500-4101-B9EC-FC72847B1690}" sibTransId="{CD0AB08E-8ACB-48F6-A730-B27EFE29650B}"/>
    <dgm:cxn modelId="{74680CD9-9E53-47B8-9752-4786DA746970}" type="presOf" srcId="{B986BACD-79CD-4C79-B13A-A97D34FEAAEF}" destId="{EECDE464-DA61-4279-9684-90A0C7887C6B}" srcOrd="0" destOrd="0" presId="urn:microsoft.com/office/officeart/2005/8/layout/default"/>
    <dgm:cxn modelId="{69F0F091-60AE-467F-965E-4A94EAA23D76}" type="presParOf" srcId="{EECDE464-DA61-4279-9684-90A0C7887C6B}" destId="{3E00BB15-8B10-4BF5-BE15-908E3C1C0A5F}" srcOrd="0" destOrd="0" presId="urn:microsoft.com/office/officeart/2005/8/layout/default"/>
    <dgm:cxn modelId="{5FEC5029-9EEC-44B2-AFDD-9342710D2338}" type="presParOf" srcId="{EECDE464-DA61-4279-9684-90A0C7887C6B}" destId="{6674E181-30E0-40A0-BFA2-593D2AEA43CF}" srcOrd="1" destOrd="0" presId="urn:microsoft.com/office/officeart/2005/8/layout/default"/>
    <dgm:cxn modelId="{1856A06B-6C7A-473F-AA43-C62899A20960}" type="presParOf" srcId="{EECDE464-DA61-4279-9684-90A0C7887C6B}" destId="{32804B6C-B89D-4E8F-A150-90956286375B}" srcOrd="2" destOrd="0" presId="urn:microsoft.com/office/officeart/2005/8/layout/default"/>
    <dgm:cxn modelId="{FC8230F2-E99B-4CF2-B119-79957FAD5A3F}" type="presParOf" srcId="{EECDE464-DA61-4279-9684-90A0C7887C6B}" destId="{7EEE03FD-8495-4DA5-9B09-E9504445938E}" srcOrd="3" destOrd="0" presId="urn:microsoft.com/office/officeart/2005/8/layout/default"/>
    <dgm:cxn modelId="{DB73ADDD-32A6-41E7-B9D4-E9EF515A0AEC}" type="presParOf" srcId="{EECDE464-DA61-4279-9684-90A0C7887C6B}" destId="{F6C7FA76-7502-478D-A763-A05C6E2FC04F}" srcOrd="4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A66C8-A334-41D1-A695-4607B64D0C45}" type="doc">
      <dgm:prSet loTypeId="urn:microsoft.com/office/officeart/2005/8/layout/hList1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D030B2E-8730-4EEF-980E-FF04EF8528D2}">
      <dgm:prSet phldrT="[Text]"/>
      <dgm:spPr/>
      <dgm:t>
        <a:bodyPr/>
        <a:lstStyle/>
        <a:p>
          <a:r>
            <a:rPr lang="en-US" b="1" dirty="0" smtClean="0"/>
            <a:t>Groupware</a:t>
          </a:r>
          <a:endParaRPr lang="en-US" b="1" dirty="0"/>
        </a:p>
      </dgm:t>
    </dgm:pt>
    <dgm:pt modelId="{75B6696C-8CEE-41C6-8814-ED6254FF1565}" type="parTrans" cxnId="{89156820-77BE-431D-8A07-9F2246976E9C}">
      <dgm:prSet/>
      <dgm:spPr/>
      <dgm:t>
        <a:bodyPr/>
        <a:lstStyle/>
        <a:p>
          <a:endParaRPr lang="en-US"/>
        </a:p>
      </dgm:t>
    </dgm:pt>
    <dgm:pt modelId="{560FD095-BEF3-4BB6-9131-8E16588D26DF}" type="sibTrans" cxnId="{89156820-77BE-431D-8A07-9F2246976E9C}">
      <dgm:prSet/>
      <dgm:spPr/>
      <dgm:t>
        <a:bodyPr/>
        <a:lstStyle/>
        <a:p>
          <a:endParaRPr lang="en-US"/>
        </a:p>
      </dgm:t>
    </dgm:pt>
    <dgm:pt modelId="{137FB8F9-E744-4A58-B8A5-002E8C432657}">
      <dgm:prSet phldrT="[Text]"/>
      <dgm:spPr/>
      <dgm:t>
        <a:bodyPr/>
        <a:lstStyle/>
        <a:p>
          <a:r>
            <a:rPr lang="en-US" b="0" dirty="0" smtClean="0"/>
            <a:t>Helps groups of people work together on projects and share information over a network</a:t>
          </a:r>
          <a:endParaRPr lang="en-US" b="0" dirty="0"/>
        </a:p>
      </dgm:t>
    </dgm:pt>
    <dgm:pt modelId="{33368D78-8B7E-42BD-9913-94CB079E7A86}" type="parTrans" cxnId="{A3EF9B44-0116-48FD-B0B1-76533D130C4B}">
      <dgm:prSet/>
      <dgm:spPr/>
      <dgm:t>
        <a:bodyPr/>
        <a:lstStyle/>
        <a:p>
          <a:endParaRPr lang="en-US"/>
        </a:p>
      </dgm:t>
    </dgm:pt>
    <dgm:pt modelId="{5C490609-FDF3-4A56-9F73-19083E718F33}" type="sibTrans" cxnId="{A3EF9B44-0116-48FD-B0B1-76533D130C4B}">
      <dgm:prSet/>
      <dgm:spPr/>
      <dgm:t>
        <a:bodyPr/>
        <a:lstStyle/>
        <a:p>
          <a:endParaRPr lang="en-US"/>
        </a:p>
      </dgm:t>
    </dgm:pt>
    <dgm:pt modelId="{2C6A7076-F992-43CA-BA57-CCE46BF565F3}">
      <dgm:prSet phldrT="[Text]"/>
      <dgm:spPr/>
      <dgm:t>
        <a:bodyPr/>
        <a:lstStyle/>
        <a:p>
          <a:r>
            <a:rPr lang="en-US" b="0" dirty="0" smtClean="0"/>
            <a:t>Component of workgroup computing</a:t>
          </a:r>
          <a:endParaRPr lang="en-US" b="0" dirty="0"/>
        </a:p>
      </dgm:t>
    </dgm:pt>
    <dgm:pt modelId="{E9ABD1FD-80F8-4162-8508-ACB6E2B6362A}" type="parTrans" cxnId="{E968A017-2FF8-4D37-9EE3-A0AFA6861AD7}">
      <dgm:prSet/>
      <dgm:spPr/>
      <dgm:t>
        <a:bodyPr/>
        <a:lstStyle/>
        <a:p>
          <a:endParaRPr lang="en-US"/>
        </a:p>
      </dgm:t>
    </dgm:pt>
    <dgm:pt modelId="{6B7874E0-9DF8-4F82-8AE8-1B66A70940CE}" type="sibTrans" cxnId="{E968A017-2FF8-4D37-9EE3-A0AFA6861AD7}">
      <dgm:prSet/>
      <dgm:spPr/>
      <dgm:t>
        <a:bodyPr/>
        <a:lstStyle/>
        <a:p>
          <a:endParaRPr lang="en-US"/>
        </a:p>
      </dgm:t>
    </dgm:pt>
    <dgm:pt modelId="{61336A2E-7110-4E94-A14D-A9B3A4B5DFB6}">
      <dgm:prSet phldrT="[Text]"/>
      <dgm:spPr/>
      <dgm:t>
        <a:bodyPr/>
        <a:lstStyle/>
        <a:p>
          <a:r>
            <a:rPr lang="en-US" b="0" dirty="0" smtClean="0"/>
            <a:t>Major feature is group scheduling</a:t>
          </a:r>
          <a:endParaRPr lang="en-US" b="0" dirty="0"/>
        </a:p>
      </dgm:t>
    </dgm:pt>
    <dgm:pt modelId="{4147F990-5BD0-4EBA-9684-99E7A52E0971}" type="parTrans" cxnId="{768B846F-2585-47F6-BA3E-3BD912E30C89}">
      <dgm:prSet/>
      <dgm:spPr/>
      <dgm:t>
        <a:bodyPr/>
        <a:lstStyle/>
        <a:p>
          <a:endParaRPr lang="en-US"/>
        </a:p>
      </dgm:t>
    </dgm:pt>
    <dgm:pt modelId="{FF1D52F5-E37E-40A9-A3A7-36761E30482E}" type="sibTrans" cxnId="{768B846F-2585-47F6-BA3E-3BD912E30C89}">
      <dgm:prSet/>
      <dgm:spPr/>
      <dgm:t>
        <a:bodyPr/>
        <a:lstStyle/>
        <a:p>
          <a:endParaRPr lang="en-US"/>
        </a:p>
      </dgm:t>
    </dgm:pt>
    <dgm:pt modelId="{6B155B97-50C1-41E6-8359-1D606B240D61}">
      <dgm:prSet phldrT="[Text]"/>
      <dgm:spPr/>
      <dgm:t>
        <a:bodyPr/>
        <a:lstStyle/>
        <a:p>
          <a:r>
            <a:rPr lang="en-US" b="1" dirty="0" smtClean="0"/>
            <a:t>Voice mail</a:t>
          </a:r>
          <a:endParaRPr lang="en-US" b="1" dirty="0"/>
        </a:p>
      </dgm:t>
    </dgm:pt>
    <dgm:pt modelId="{051A89C6-DE67-4D58-A0DC-B804125A3580}" type="parTrans" cxnId="{F607DFDA-E552-433A-BE0D-661A6C761F65}">
      <dgm:prSet/>
      <dgm:spPr/>
      <dgm:t>
        <a:bodyPr/>
        <a:lstStyle/>
        <a:p>
          <a:endParaRPr lang="en-US"/>
        </a:p>
      </dgm:t>
    </dgm:pt>
    <dgm:pt modelId="{2C1F9DD4-A402-4D2B-B397-AA756D031AA0}" type="sibTrans" cxnId="{F607DFDA-E552-433A-BE0D-661A6C761F65}">
      <dgm:prSet/>
      <dgm:spPr/>
      <dgm:t>
        <a:bodyPr/>
        <a:lstStyle/>
        <a:p>
          <a:endParaRPr lang="en-US"/>
        </a:p>
      </dgm:t>
    </dgm:pt>
    <dgm:pt modelId="{53F366FA-7CD8-4CE9-BFA5-42C577C845F2}">
      <dgm:prSet phldrT="[Text]"/>
      <dgm:spPr/>
      <dgm:t>
        <a:bodyPr/>
        <a:lstStyle/>
        <a:p>
          <a:r>
            <a:rPr lang="en-US" b="0" dirty="0" smtClean="0"/>
            <a:t>Allows someone to leave a voice message for one or more people</a:t>
          </a:r>
          <a:endParaRPr lang="en-US" b="0" dirty="0"/>
        </a:p>
      </dgm:t>
    </dgm:pt>
    <dgm:pt modelId="{B5829253-AFE5-44DD-9F07-BEEFF27295A1}" type="parTrans" cxnId="{A0D92006-4FDB-4CA1-B852-733AA1538818}">
      <dgm:prSet/>
      <dgm:spPr/>
      <dgm:t>
        <a:bodyPr/>
        <a:lstStyle/>
        <a:p>
          <a:endParaRPr lang="en-US"/>
        </a:p>
      </dgm:t>
    </dgm:pt>
    <dgm:pt modelId="{9BDF4FF8-0F4A-47DB-A2A8-7557B131E829}" type="sibTrans" cxnId="{A0D92006-4FDB-4CA1-B852-733AA1538818}">
      <dgm:prSet/>
      <dgm:spPr/>
      <dgm:t>
        <a:bodyPr/>
        <a:lstStyle/>
        <a:p>
          <a:endParaRPr lang="en-US"/>
        </a:p>
      </dgm:t>
    </dgm:pt>
    <dgm:pt modelId="{9372FE44-F5C9-483F-B92F-E2EDE30746A6}">
      <dgm:prSet phldrT="[Text]"/>
      <dgm:spPr/>
      <dgm:t>
        <a:bodyPr/>
        <a:lstStyle/>
        <a:p>
          <a:r>
            <a:rPr lang="en-US" b="0" dirty="0" smtClean="0"/>
            <a:t>Computer in voice mail system converts an analog voice message into digital form</a:t>
          </a:r>
          <a:endParaRPr lang="en-US" b="0" dirty="0"/>
        </a:p>
      </dgm:t>
    </dgm:pt>
    <dgm:pt modelId="{D5F62B84-CA1E-4314-B9C9-7773AC9347BC}" type="parTrans" cxnId="{BC18B2C3-2826-4757-9343-9370C74FC87D}">
      <dgm:prSet/>
      <dgm:spPr/>
      <dgm:t>
        <a:bodyPr/>
        <a:lstStyle/>
        <a:p>
          <a:endParaRPr lang="en-US"/>
        </a:p>
      </dgm:t>
    </dgm:pt>
    <dgm:pt modelId="{CF8EE003-8165-41EF-8CB9-4682D0472009}" type="sibTrans" cxnId="{BC18B2C3-2826-4757-9343-9370C74FC87D}">
      <dgm:prSet/>
      <dgm:spPr/>
      <dgm:t>
        <a:bodyPr/>
        <a:lstStyle/>
        <a:p>
          <a:endParaRPr lang="en-US"/>
        </a:p>
      </dgm:t>
    </dgm:pt>
    <dgm:pt modelId="{27503B07-E6EF-44EA-B388-C9239A959605}">
      <dgm:prSet phldrT="[Text]"/>
      <dgm:spPr/>
      <dgm:t>
        <a:bodyPr/>
        <a:lstStyle/>
        <a:p>
          <a:r>
            <a:rPr lang="en-US" b="0" dirty="0" smtClean="0"/>
            <a:t>A voice mailbox is a storage location on a hard disk in the voice mail system</a:t>
          </a:r>
          <a:endParaRPr lang="en-US" b="0" dirty="0"/>
        </a:p>
      </dgm:t>
    </dgm:pt>
    <dgm:pt modelId="{85215AF9-0D22-4CB8-8A6E-D8D7A17D10C9}" type="parTrans" cxnId="{45DE0E4B-61F4-429C-AD3B-463D959C5633}">
      <dgm:prSet/>
      <dgm:spPr/>
      <dgm:t>
        <a:bodyPr/>
        <a:lstStyle/>
        <a:p>
          <a:endParaRPr lang="en-US"/>
        </a:p>
      </dgm:t>
    </dgm:pt>
    <dgm:pt modelId="{FA8BB0F3-02F8-44FD-94DD-29219E77D6F4}" type="sibTrans" cxnId="{45DE0E4B-61F4-429C-AD3B-463D959C5633}">
      <dgm:prSet/>
      <dgm:spPr/>
      <dgm:t>
        <a:bodyPr/>
        <a:lstStyle/>
        <a:p>
          <a:endParaRPr lang="en-US"/>
        </a:p>
      </dgm:t>
    </dgm:pt>
    <dgm:pt modelId="{6249ACB5-08B6-473D-8788-C6BE9832B6EF}" type="pres">
      <dgm:prSet presAssocID="{7A9A66C8-A334-41D1-A695-4607B64D0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11C2F2-69A3-415C-9609-F1637FDDF9F7}" type="pres">
      <dgm:prSet presAssocID="{3D030B2E-8730-4EEF-980E-FF04EF8528D2}" presName="composite" presStyleCnt="0"/>
      <dgm:spPr/>
    </dgm:pt>
    <dgm:pt modelId="{03F90993-53E1-4FBA-AAC0-1947C0AD9A45}" type="pres">
      <dgm:prSet presAssocID="{3D030B2E-8730-4EEF-980E-FF04EF8528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C35F-6462-4954-B2F8-0B71B82C3351}" type="pres">
      <dgm:prSet presAssocID="{3D030B2E-8730-4EEF-980E-FF04EF8528D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4B73C-DA0D-4E44-8AEB-3A6B992FEFE1}" type="pres">
      <dgm:prSet presAssocID="{560FD095-BEF3-4BB6-9131-8E16588D26DF}" presName="space" presStyleCnt="0"/>
      <dgm:spPr/>
    </dgm:pt>
    <dgm:pt modelId="{57B0CF19-C1FC-4A9A-9388-553FA9BC55AB}" type="pres">
      <dgm:prSet presAssocID="{6B155B97-50C1-41E6-8359-1D606B240D61}" presName="composite" presStyleCnt="0"/>
      <dgm:spPr/>
    </dgm:pt>
    <dgm:pt modelId="{BABEBAD6-7D37-4546-B424-5366765F8DF2}" type="pres">
      <dgm:prSet presAssocID="{6B155B97-50C1-41E6-8359-1D606B240D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902F7-D83C-452D-9DAA-51D9213BCF67}" type="pres">
      <dgm:prSet presAssocID="{6B155B97-50C1-41E6-8359-1D606B240D6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56820-77BE-431D-8A07-9F2246976E9C}" srcId="{7A9A66C8-A334-41D1-A695-4607B64D0C45}" destId="{3D030B2E-8730-4EEF-980E-FF04EF8528D2}" srcOrd="0" destOrd="0" parTransId="{75B6696C-8CEE-41C6-8814-ED6254FF1565}" sibTransId="{560FD095-BEF3-4BB6-9131-8E16588D26DF}"/>
    <dgm:cxn modelId="{029F68CD-1417-4FA0-A60C-CA0222E9A133}" type="presOf" srcId="{7A9A66C8-A334-41D1-A695-4607B64D0C45}" destId="{6249ACB5-08B6-473D-8788-C6BE9832B6EF}" srcOrd="0" destOrd="0" presId="urn:microsoft.com/office/officeart/2005/8/layout/hList1"/>
    <dgm:cxn modelId="{A3EF9B44-0116-48FD-B0B1-76533D130C4B}" srcId="{3D030B2E-8730-4EEF-980E-FF04EF8528D2}" destId="{137FB8F9-E744-4A58-B8A5-002E8C432657}" srcOrd="0" destOrd="0" parTransId="{33368D78-8B7E-42BD-9913-94CB079E7A86}" sibTransId="{5C490609-FDF3-4A56-9F73-19083E718F33}"/>
    <dgm:cxn modelId="{A3DB7DC9-2A96-47F5-8A2D-62F5DAEB3F7B}" type="presOf" srcId="{137FB8F9-E744-4A58-B8A5-002E8C432657}" destId="{D6B2C35F-6462-4954-B2F8-0B71B82C3351}" srcOrd="0" destOrd="0" presId="urn:microsoft.com/office/officeart/2005/8/layout/hList1"/>
    <dgm:cxn modelId="{E968A017-2FF8-4D37-9EE3-A0AFA6861AD7}" srcId="{3D030B2E-8730-4EEF-980E-FF04EF8528D2}" destId="{2C6A7076-F992-43CA-BA57-CCE46BF565F3}" srcOrd="1" destOrd="0" parTransId="{E9ABD1FD-80F8-4162-8508-ACB6E2B6362A}" sibTransId="{6B7874E0-9DF8-4F82-8AE8-1B66A70940CE}"/>
    <dgm:cxn modelId="{F607DFDA-E552-433A-BE0D-661A6C761F65}" srcId="{7A9A66C8-A334-41D1-A695-4607B64D0C45}" destId="{6B155B97-50C1-41E6-8359-1D606B240D61}" srcOrd="1" destOrd="0" parTransId="{051A89C6-DE67-4D58-A0DC-B804125A3580}" sibTransId="{2C1F9DD4-A402-4D2B-B397-AA756D031AA0}"/>
    <dgm:cxn modelId="{6C735C35-C9CB-45F0-8706-067F27549CCC}" type="presOf" srcId="{61336A2E-7110-4E94-A14D-A9B3A4B5DFB6}" destId="{D6B2C35F-6462-4954-B2F8-0B71B82C3351}" srcOrd="0" destOrd="2" presId="urn:microsoft.com/office/officeart/2005/8/layout/hList1"/>
    <dgm:cxn modelId="{A0D92006-4FDB-4CA1-B852-733AA1538818}" srcId="{6B155B97-50C1-41E6-8359-1D606B240D61}" destId="{53F366FA-7CD8-4CE9-BFA5-42C577C845F2}" srcOrd="0" destOrd="0" parTransId="{B5829253-AFE5-44DD-9F07-BEEFF27295A1}" sibTransId="{9BDF4FF8-0F4A-47DB-A2A8-7557B131E829}"/>
    <dgm:cxn modelId="{D8A1BA3B-DCBB-4049-8585-7CFA721350A8}" type="presOf" srcId="{27503B07-E6EF-44EA-B388-C9239A959605}" destId="{650902F7-D83C-452D-9DAA-51D9213BCF67}" srcOrd="0" destOrd="2" presId="urn:microsoft.com/office/officeart/2005/8/layout/hList1"/>
    <dgm:cxn modelId="{22797DB6-1FA3-4BDA-ACD6-01FF0BA91353}" type="presOf" srcId="{6B155B97-50C1-41E6-8359-1D606B240D61}" destId="{BABEBAD6-7D37-4546-B424-5366765F8DF2}" srcOrd="0" destOrd="0" presId="urn:microsoft.com/office/officeart/2005/8/layout/hList1"/>
    <dgm:cxn modelId="{AE9ECBFC-A641-4D5E-903E-EEA0F71B80C2}" type="presOf" srcId="{9372FE44-F5C9-483F-B92F-E2EDE30746A6}" destId="{650902F7-D83C-452D-9DAA-51D9213BCF67}" srcOrd="0" destOrd="1" presId="urn:microsoft.com/office/officeart/2005/8/layout/hList1"/>
    <dgm:cxn modelId="{C2E4DCB6-BAC7-46D1-A44D-BC6ED30D940D}" type="presOf" srcId="{3D030B2E-8730-4EEF-980E-FF04EF8528D2}" destId="{03F90993-53E1-4FBA-AAC0-1947C0AD9A45}" srcOrd="0" destOrd="0" presId="urn:microsoft.com/office/officeart/2005/8/layout/hList1"/>
    <dgm:cxn modelId="{0CB9CD7E-8F17-41EF-8C19-7BAE1C2A39E8}" type="presOf" srcId="{53F366FA-7CD8-4CE9-BFA5-42C577C845F2}" destId="{650902F7-D83C-452D-9DAA-51D9213BCF67}" srcOrd="0" destOrd="0" presId="urn:microsoft.com/office/officeart/2005/8/layout/hList1"/>
    <dgm:cxn modelId="{C884945C-E434-42D7-B47B-DF4B68FB811E}" type="presOf" srcId="{2C6A7076-F992-43CA-BA57-CCE46BF565F3}" destId="{D6B2C35F-6462-4954-B2F8-0B71B82C3351}" srcOrd="0" destOrd="1" presId="urn:microsoft.com/office/officeart/2005/8/layout/hList1"/>
    <dgm:cxn modelId="{BC18B2C3-2826-4757-9343-9370C74FC87D}" srcId="{6B155B97-50C1-41E6-8359-1D606B240D61}" destId="{9372FE44-F5C9-483F-B92F-E2EDE30746A6}" srcOrd="1" destOrd="0" parTransId="{D5F62B84-CA1E-4314-B9C9-7773AC9347BC}" sibTransId="{CF8EE003-8165-41EF-8CB9-4682D0472009}"/>
    <dgm:cxn modelId="{45DE0E4B-61F4-429C-AD3B-463D959C5633}" srcId="{6B155B97-50C1-41E6-8359-1D606B240D61}" destId="{27503B07-E6EF-44EA-B388-C9239A959605}" srcOrd="2" destOrd="0" parTransId="{85215AF9-0D22-4CB8-8A6E-D8D7A17D10C9}" sibTransId="{FA8BB0F3-02F8-44FD-94DD-29219E77D6F4}"/>
    <dgm:cxn modelId="{768B846F-2585-47F6-BA3E-3BD912E30C89}" srcId="{3D030B2E-8730-4EEF-980E-FF04EF8528D2}" destId="{61336A2E-7110-4E94-A14D-A9B3A4B5DFB6}" srcOrd="2" destOrd="0" parTransId="{4147F990-5BD0-4EBA-9684-99E7A52E0971}" sibTransId="{FF1D52F5-E37E-40A9-A3A7-36761E30482E}"/>
    <dgm:cxn modelId="{3EF2CEC5-2201-4FDE-A1A9-EB3E100C2288}" type="presParOf" srcId="{6249ACB5-08B6-473D-8788-C6BE9832B6EF}" destId="{BB11C2F2-69A3-415C-9609-F1637FDDF9F7}" srcOrd="0" destOrd="0" presId="urn:microsoft.com/office/officeart/2005/8/layout/hList1"/>
    <dgm:cxn modelId="{AD5660F9-DE85-4931-8F63-9367F52DB40B}" type="presParOf" srcId="{BB11C2F2-69A3-415C-9609-F1637FDDF9F7}" destId="{03F90993-53E1-4FBA-AAC0-1947C0AD9A45}" srcOrd="0" destOrd="0" presId="urn:microsoft.com/office/officeart/2005/8/layout/hList1"/>
    <dgm:cxn modelId="{97363F82-80F0-4CB9-8DA1-1241308E34E1}" type="presParOf" srcId="{BB11C2F2-69A3-415C-9609-F1637FDDF9F7}" destId="{D6B2C35F-6462-4954-B2F8-0B71B82C3351}" srcOrd="1" destOrd="0" presId="urn:microsoft.com/office/officeart/2005/8/layout/hList1"/>
    <dgm:cxn modelId="{29B8CACA-B33B-4CDE-9070-FBBF54BCFD5A}" type="presParOf" srcId="{6249ACB5-08B6-473D-8788-C6BE9832B6EF}" destId="{F574B73C-DA0D-4E44-8AEB-3A6B992FEFE1}" srcOrd="1" destOrd="0" presId="urn:microsoft.com/office/officeart/2005/8/layout/hList1"/>
    <dgm:cxn modelId="{4C2552DD-5FA9-4D0D-BC85-F0E548C93FA6}" type="presParOf" srcId="{6249ACB5-08B6-473D-8788-C6BE9832B6EF}" destId="{57B0CF19-C1FC-4A9A-9388-553FA9BC55AB}" srcOrd="2" destOrd="0" presId="urn:microsoft.com/office/officeart/2005/8/layout/hList1"/>
    <dgm:cxn modelId="{E1FF9BC5-080C-48A8-9431-B678CAC85E3C}" type="presParOf" srcId="{57B0CF19-C1FC-4A9A-9388-553FA9BC55AB}" destId="{BABEBAD6-7D37-4546-B424-5366765F8DF2}" srcOrd="0" destOrd="0" presId="urn:microsoft.com/office/officeart/2005/8/layout/hList1"/>
    <dgm:cxn modelId="{39931489-2F9C-4C3A-812A-B93CFBB26C8A}" type="presParOf" srcId="{57B0CF19-C1FC-4A9A-9388-553FA9BC55AB}" destId="{650902F7-D83C-452D-9DAA-51D9213BCF67}" srcOrd="1" destOrd="0" presId="urn:microsoft.com/office/officeart/2005/8/layout/h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C8917-BB9D-441B-A61E-82CD57EABB5C}" type="doc">
      <dgm:prSet loTypeId="urn:microsoft.com/office/officeart/2005/8/layout/default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8D30D62-EFE4-4CF5-A2DC-30D80B630A4F}">
      <dgm:prSet phldrT="[Text]"/>
      <dgm:spPr/>
      <dgm:t>
        <a:bodyPr/>
        <a:lstStyle/>
        <a:p>
          <a:r>
            <a:rPr lang="en-US" dirty="0" smtClean="0"/>
            <a:t>Online meetings</a:t>
          </a:r>
          <a:endParaRPr lang="en-US" dirty="0"/>
        </a:p>
      </dgm:t>
    </dgm:pt>
    <dgm:pt modelId="{AD380FC2-899E-4665-A486-0583DF88A557}" type="parTrans" cxnId="{59BD6116-0370-4FDC-B874-A0E3FCADB0CA}">
      <dgm:prSet/>
      <dgm:spPr/>
      <dgm:t>
        <a:bodyPr/>
        <a:lstStyle/>
        <a:p>
          <a:endParaRPr lang="en-US"/>
        </a:p>
      </dgm:t>
    </dgm:pt>
    <dgm:pt modelId="{B4F75B69-D545-4C23-857A-232BEA252C1F}" type="sibTrans" cxnId="{59BD6116-0370-4FDC-B874-A0E3FCADB0CA}">
      <dgm:prSet/>
      <dgm:spPr/>
      <dgm:t>
        <a:bodyPr/>
        <a:lstStyle/>
        <a:p>
          <a:endParaRPr lang="en-US"/>
        </a:p>
      </dgm:t>
    </dgm:pt>
    <dgm:pt modelId="{81FE4BD7-9D34-4F2F-B6FC-6033C461511D}">
      <dgm:prSet phldrT="[Text]"/>
      <dgm:spPr/>
      <dgm:t>
        <a:bodyPr/>
        <a:lstStyle/>
        <a:p>
          <a:r>
            <a:rPr lang="en-US" b="1" dirty="0" smtClean="0"/>
            <a:t>Web conferences</a:t>
          </a:r>
          <a:endParaRPr lang="en-US" b="1" dirty="0"/>
        </a:p>
      </dgm:t>
    </dgm:pt>
    <dgm:pt modelId="{9F717DF8-A0FD-45F3-93B4-73C270FB01C0}" type="parTrans" cxnId="{094562E1-CF11-48EF-95CC-A90AA6F26BC6}">
      <dgm:prSet/>
      <dgm:spPr/>
      <dgm:t>
        <a:bodyPr/>
        <a:lstStyle/>
        <a:p>
          <a:endParaRPr lang="en-US"/>
        </a:p>
      </dgm:t>
    </dgm:pt>
    <dgm:pt modelId="{C0BC1660-F131-4F23-BD63-74FF42DFF455}" type="sibTrans" cxnId="{094562E1-CF11-48EF-95CC-A90AA6F26BC6}">
      <dgm:prSet/>
      <dgm:spPr/>
      <dgm:t>
        <a:bodyPr/>
        <a:lstStyle/>
        <a:p>
          <a:endParaRPr lang="en-US"/>
        </a:p>
      </dgm:t>
    </dgm:pt>
    <dgm:pt modelId="{6AE2ECEC-5C41-4DB4-B5C5-A3889E6980FD}">
      <dgm:prSet phldrT="[Text]"/>
      <dgm:spPr/>
      <dgm:t>
        <a:bodyPr/>
        <a:lstStyle/>
        <a:p>
          <a:r>
            <a:rPr lang="en-US" b="0" dirty="0" smtClean="0"/>
            <a:t>Document management systems</a:t>
          </a:r>
          <a:endParaRPr lang="en-US" b="0" dirty="0"/>
        </a:p>
      </dgm:t>
    </dgm:pt>
    <dgm:pt modelId="{3800EFA0-036F-4840-BEDD-6C8B8A680951}" type="parTrans" cxnId="{431FCE53-9A6E-4794-B834-737036818ECC}">
      <dgm:prSet/>
      <dgm:spPr/>
      <dgm:t>
        <a:bodyPr/>
        <a:lstStyle/>
        <a:p>
          <a:endParaRPr lang="en-US"/>
        </a:p>
      </dgm:t>
    </dgm:pt>
    <dgm:pt modelId="{CBEC4A42-65E2-4277-83CA-FE64E5D30EAC}" type="sibTrans" cxnId="{431FCE53-9A6E-4794-B834-737036818ECC}">
      <dgm:prSet/>
      <dgm:spPr/>
      <dgm:t>
        <a:bodyPr/>
        <a:lstStyle/>
        <a:p>
          <a:endParaRPr lang="en-US"/>
        </a:p>
      </dgm:t>
    </dgm:pt>
    <dgm:pt modelId="{74023026-F66E-4F4F-B6DA-B62731AC12E0}" type="pres">
      <dgm:prSet presAssocID="{884C8917-BB9D-441B-A61E-82CD57EABB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C6DE8-1BD1-4C3D-955D-C4807BB7D69A}" type="pres">
      <dgm:prSet presAssocID="{28D30D62-EFE4-4CF5-A2DC-30D80B630A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8F28E-4E77-4D3F-B557-D6D3F199CE96}" type="pres">
      <dgm:prSet presAssocID="{B4F75B69-D545-4C23-857A-232BEA252C1F}" presName="sibTrans" presStyleCnt="0"/>
      <dgm:spPr/>
    </dgm:pt>
    <dgm:pt modelId="{0AFEB9E7-6678-42FF-87CF-DD014473D21E}" type="pres">
      <dgm:prSet presAssocID="{81FE4BD7-9D34-4F2F-B6FC-6033C46151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FAFE1-FE7C-4837-9C03-5CA4F9C2A286}" type="pres">
      <dgm:prSet presAssocID="{C0BC1660-F131-4F23-BD63-74FF42DFF455}" presName="sibTrans" presStyleCnt="0"/>
      <dgm:spPr/>
    </dgm:pt>
    <dgm:pt modelId="{17C471F3-CBE0-46B0-8BE6-7628CA5C79E9}" type="pres">
      <dgm:prSet presAssocID="{6AE2ECEC-5C41-4DB4-B5C5-A3889E6980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D6116-0370-4FDC-B874-A0E3FCADB0CA}" srcId="{884C8917-BB9D-441B-A61E-82CD57EABB5C}" destId="{28D30D62-EFE4-4CF5-A2DC-30D80B630A4F}" srcOrd="0" destOrd="0" parTransId="{AD380FC2-899E-4665-A486-0583DF88A557}" sibTransId="{B4F75B69-D545-4C23-857A-232BEA252C1F}"/>
    <dgm:cxn modelId="{094562E1-CF11-48EF-95CC-A90AA6F26BC6}" srcId="{884C8917-BB9D-441B-A61E-82CD57EABB5C}" destId="{81FE4BD7-9D34-4F2F-B6FC-6033C461511D}" srcOrd="1" destOrd="0" parTransId="{9F717DF8-A0FD-45F3-93B4-73C270FB01C0}" sibTransId="{C0BC1660-F131-4F23-BD63-74FF42DFF455}"/>
    <dgm:cxn modelId="{431FCE53-9A6E-4794-B834-737036818ECC}" srcId="{884C8917-BB9D-441B-A61E-82CD57EABB5C}" destId="{6AE2ECEC-5C41-4DB4-B5C5-A3889E6980FD}" srcOrd="2" destOrd="0" parTransId="{3800EFA0-036F-4840-BEDD-6C8B8A680951}" sibTransId="{CBEC4A42-65E2-4277-83CA-FE64E5D30EAC}"/>
    <dgm:cxn modelId="{1F8AF8AE-8351-478E-B6E2-1136DFB6516A}" type="presOf" srcId="{6AE2ECEC-5C41-4DB4-B5C5-A3889E6980FD}" destId="{17C471F3-CBE0-46B0-8BE6-7628CA5C79E9}" srcOrd="0" destOrd="0" presId="urn:microsoft.com/office/officeart/2005/8/layout/default"/>
    <dgm:cxn modelId="{0256C56E-3531-4AAA-9AB7-9BC416DB722A}" type="presOf" srcId="{28D30D62-EFE4-4CF5-A2DC-30D80B630A4F}" destId="{447C6DE8-1BD1-4C3D-955D-C4807BB7D69A}" srcOrd="0" destOrd="0" presId="urn:microsoft.com/office/officeart/2005/8/layout/default"/>
    <dgm:cxn modelId="{C75FC48F-B6A0-4C58-B176-15954AF52087}" type="presOf" srcId="{884C8917-BB9D-441B-A61E-82CD57EABB5C}" destId="{74023026-F66E-4F4F-B6DA-B62731AC12E0}" srcOrd="0" destOrd="0" presId="urn:microsoft.com/office/officeart/2005/8/layout/default"/>
    <dgm:cxn modelId="{46002ABB-61D7-4FF3-9F6B-65540CCAF0A0}" type="presOf" srcId="{81FE4BD7-9D34-4F2F-B6FC-6033C461511D}" destId="{0AFEB9E7-6678-42FF-87CF-DD014473D21E}" srcOrd="0" destOrd="0" presId="urn:microsoft.com/office/officeart/2005/8/layout/default"/>
    <dgm:cxn modelId="{5DBCBB1F-BBDD-43B0-8AEA-536F5CC435E5}" type="presParOf" srcId="{74023026-F66E-4F4F-B6DA-B62731AC12E0}" destId="{447C6DE8-1BD1-4C3D-955D-C4807BB7D69A}" srcOrd="0" destOrd="0" presId="urn:microsoft.com/office/officeart/2005/8/layout/default"/>
    <dgm:cxn modelId="{3F54B033-59A7-4DB4-B502-A537FE9D5D14}" type="presParOf" srcId="{74023026-F66E-4F4F-B6DA-B62731AC12E0}" destId="{8828F28E-4E77-4D3F-B557-D6D3F199CE96}" srcOrd="1" destOrd="0" presId="urn:microsoft.com/office/officeart/2005/8/layout/default"/>
    <dgm:cxn modelId="{9A1A2F2C-4A3F-4C48-99C3-97EA69D16192}" type="presParOf" srcId="{74023026-F66E-4F4F-B6DA-B62731AC12E0}" destId="{0AFEB9E7-6678-42FF-87CF-DD014473D21E}" srcOrd="2" destOrd="0" presId="urn:microsoft.com/office/officeart/2005/8/layout/default"/>
    <dgm:cxn modelId="{4B206C6A-7DBF-429A-8650-0270B53CFC01}" type="presParOf" srcId="{74023026-F66E-4F4F-B6DA-B62731AC12E0}" destId="{95BFAFE1-FE7C-4837-9C03-5CA4F9C2A286}" srcOrd="3" destOrd="0" presId="urn:microsoft.com/office/officeart/2005/8/layout/default"/>
    <dgm:cxn modelId="{987214ED-7E19-4086-97F9-42CC51D41A6F}" type="presParOf" srcId="{74023026-F66E-4F4F-B6DA-B62731AC12E0}" destId="{17C471F3-CBE0-46B0-8BE6-7628CA5C79E9}" srcOrd="4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 smtClean="0"/>
            <a:t>Facilitating communications</a:t>
          </a:r>
          <a:endParaRPr lang="en-US" dirty="0"/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 smtClean="0"/>
            <a:t>Sharing hardware</a:t>
          </a:r>
          <a:endParaRPr lang="en-US" dirty="0"/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 smtClean="0"/>
            <a:t>Sharing data and information</a:t>
          </a:r>
          <a:endParaRPr lang="en-US" dirty="0"/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 smtClean="0"/>
            <a:t>Sharing software</a:t>
          </a:r>
          <a:endParaRPr lang="en-US" dirty="0"/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 smtClean="0"/>
            <a:t>Transferring funds</a:t>
          </a:r>
          <a:endParaRPr lang="en-US" dirty="0"/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CB19B-25F2-4F6E-83A2-BF8881FEE08F}" type="pres">
      <dgm:prSet presAssocID="{004FF328-B19D-4D45-8935-F04E6DB6BD84}" presName="sibTrans" presStyleCnt="0"/>
      <dgm:spPr/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ED4D-27EF-4BD6-8C6E-7CEF18956D84}" type="pres">
      <dgm:prSet presAssocID="{A2E67890-BF84-408D-936D-32F7162D89A3}" presName="sibTrans" presStyleCnt="0"/>
      <dgm:spPr/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F8C-E920-41D5-A756-3EA3777DDC2C}" type="pres">
      <dgm:prSet presAssocID="{D0EA1D8A-9BC3-4360-9D8A-C942C25BC436}" presName="sibTrans" presStyleCnt="0"/>
      <dgm:spPr/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46C06-6453-4EB1-B789-F7B701186DAB}" type="pres">
      <dgm:prSet presAssocID="{54819E42-1306-485F-804E-2F24D7DAD4EE}" presName="sibTrans" presStyleCnt="0"/>
      <dgm:spPr/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AB650FEA-00CC-463E-8076-393B0F3399D8}" type="presOf" srcId="{61F1253F-9190-46C1-94EF-E59B5382914D}" destId="{B10C7A7D-C5E4-4435-B184-9604E0ABCCFD}" srcOrd="0" destOrd="0" presId="urn:microsoft.com/office/officeart/2005/8/layout/default"/>
    <dgm:cxn modelId="{293C2714-75FF-4A06-997D-A52D40347531}" type="presOf" srcId="{A1A2B8F9-330F-4D19-BCF9-8A54035B06E6}" destId="{39422C50-D217-498E-8C3C-F4A08F1AD491}" srcOrd="0" destOrd="0" presId="urn:microsoft.com/office/officeart/2005/8/layout/default"/>
    <dgm:cxn modelId="{C2A84C78-4C81-4BF4-BC8F-35DDFF76CC8A}" type="presOf" srcId="{9FE4270D-A9B4-4F10-8E27-6E73E1A9DD6D}" destId="{56EB6B26-81E2-4CAC-9228-239E2ECF522D}" srcOrd="0" destOrd="0" presId="urn:microsoft.com/office/officeart/2005/8/layout/default"/>
    <dgm:cxn modelId="{CA277CFF-C264-47C4-8DDE-6B291F037CD6}" type="presOf" srcId="{4163DBCB-8936-4F51-B849-9E23F46F0A3E}" destId="{307CF857-C0AD-443F-A459-1A3DAE3C0A05}" srcOrd="0" destOrd="0" presId="urn:microsoft.com/office/officeart/2005/8/layout/default"/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73CF124F-97CB-4893-BF96-8E3F2BA9828C}" type="presOf" srcId="{86D60753-8C6B-441C-8EA2-54D30174B40E}" destId="{C9D0DC9D-AA10-42D3-937C-25952647E4E1}" srcOrd="0" destOrd="0" presId="urn:microsoft.com/office/officeart/2005/8/layout/default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FB1FCC66-4856-44E9-A543-313446629B42}" type="presOf" srcId="{A5ACD710-D44C-4070-8A30-4357B4C0025E}" destId="{6CE80390-8573-4DB8-83F5-DA8A3F37AC9D}" srcOrd="0" destOrd="0" presId="urn:microsoft.com/office/officeart/2005/8/layout/default"/>
    <dgm:cxn modelId="{CE2DEC8B-77F6-4A76-A097-1CDE7147174C}" type="presParOf" srcId="{56EB6B26-81E2-4CAC-9228-239E2ECF522D}" destId="{307CF857-C0AD-443F-A459-1A3DAE3C0A05}" srcOrd="0" destOrd="0" presId="urn:microsoft.com/office/officeart/2005/8/layout/default"/>
    <dgm:cxn modelId="{A5452CF3-022A-4A94-822E-62AE467496D8}" type="presParOf" srcId="{56EB6B26-81E2-4CAC-9228-239E2ECF522D}" destId="{827CB19B-25F2-4F6E-83A2-BF8881FEE08F}" srcOrd="1" destOrd="0" presId="urn:microsoft.com/office/officeart/2005/8/layout/default"/>
    <dgm:cxn modelId="{9786C741-60FB-4F56-BFD4-9AABBD3EEB80}" type="presParOf" srcId="{56EB6B26-81E2-4CAC-9228-239E2ECF522D}" destId="{C9D0DC9D-AA10-42D3-937C-25952647E4E1}" srcOrd="2" destOrd="0" presId="urn:microsoft.com/office/officeart/2005/8/layout/default"/>
    <dgm:cxn modelId="{87ADB4BA-A264-437F-A183-C871342A889D}" type="presParOf" srcId="{56EB6B26-81E2-4CAC-9228-239E2ECF522D}" destId="{E6A5ED4D-27EF-4BD6-8C6E-7CEF18956D84}" srcOrd="3" destOrd="0" presId="urn:microsoft.com/office/officeart/2005/8/layout/default"/>
    <dgm:cxn modelId="{9E300DB7-A47A-4F5B-B120-26704FC81F52}" type="presParOf" srcId="{56EB6B26-81E2-4CAC-9228-239E2ECF522D}" destId="{39422C50-D217-498E-8C3C-F4A08F1AD491}" srcOrd="4" destOrd="0" presId="urn:microsoft.com/office/officeart/2005/8/layout/default"/>
    <dgm:cxn modelId="{683F5EB1-C9AF-4851-9CD3-96469925751A}" type="presParOf" srcId="{56EB6B26-81E2-4CAC-9228-239E2ECF522D}" destId="{F6E95F8C-E920-41D5-A756-3EA3777DDC2C}" srcOrd="5" destOrd="0" presId="urn:microsoft.com/office/officeart/2005/8/layout/default"/>
    <dgm:cxn modelId="{101FD124-856F-4EF6-9AF1-C96082BDCF1C}" type="presParOf" srcId="{56EB6B26-81E2-4CAC-9228-239E2ECF522D}" destId="{B10C7A7D-C5E4-4435-B184-9604E0ABCCFD}" srcOrd="6" destOrd="0" presId="urn:microsoft.com/office/officeart/2005/8/layout/default"/>
    <dgm:cxn modelId="{B73926C1-82ED-479B-88A4-CD2BAA59043B}" type="presParOf" srcId="{56EB6B26-81E2-4CAC-9228-239E2ECF522D}" destId="{5CF46C06-6453-4EB1-B789-F7B701186DAB}" srcOrd="7" destOrd="0" presId="urn:microsoft.com/office/officeart/2005/8/layout/default"/>
    <dgm:cxn modelId="{3B8F6318-254E-4AE9-AD44-4D4822B67EA8}" type="presParOf" srcId="{56EB6B26-81E2-4CAC-9228-239E2ECF522D}" destId="{6CE80390-8573-4DB8-83F5-DA8A3F37AC9D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814" y="3200400"/>
            <a:ext cx="40431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323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6.xml"/><Relationship Id="rId7" Type="http://schemas.openxmlformats.org/officeDocument/2006/relationships/hyperlink" Target="http://www.scsite.com/dc2010cp/ch9/weblin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8.xml"/><Relationship Id="rId7" Type="http://schemas.openxmlformats.org/officeDocument/2006/relationships/hyperlink" Target="http://www.scsite.com/dc2010cp/ch9/weblin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9/weblin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2.xml"/><Relationship Id="rId7" Type="http://schemas.openxmlformats.org/officeDocument/2006/relationships/hyperlink" Target="http://www.scsite.com/dc2010cp/ch9/weblink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9/weblin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5.xml"/><Relationship Id="rId7" Type="http://schemas.openxmlformats.org/officeDocument/2006/relationships/hyperlink" Target="http://www.scsite.com/dc2010cp/ch9/weblink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6.xml"/><Relationship Id="rId7" Type="http://schemas.openxmlformats.org/officeDocument/2006/relationships/hyperlink" Target="http://www.scsite.com/dc2010cp/ch9/weblink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9/weblink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7.xml"/><Relationship Id="rId7" Type="http://schemas.openxmlformats.org/officeDocument/2006/relationships/hyperlink" Target="http://www.scsite.com/dc2010cp/ch9/weblink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http://www.scsite.com/dc2010cp/ch9/weblink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09_GotYourVideoHere.wmv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4.xml"/><Relationship Id="rId7" Type="http://schemas.openxmlformats.org/officeDocument/2006/relationships/hyperlink" Target="http://www.scsite.com/dc2010cp/ch9/weblin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5.xml"/><Relationship Id="rId7" Type="http://schemas.openxmlformats.org/officeDocument/2006/relationships/hyperlink" Target="http://www.scsite.com/dc2010cp/ch9/weblin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cybercafé</a:t>
            </a:r>
            <a:r>
              <a:rPr lang="en-US" b="1" dirty="0" smtClean="0"/>
              <a:t> </a:t>
            </a:r>
            <a:r>
              <a:rPr lang="en-US" dirty="0" smtClean="0"/>
              <a:t>is a coffeehouse, restaurant, or other location that provides personal computers with Internet access to its customers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466 </a:t>
            </a:r>
          </a:p>
          <a:p>
            <a:r>
              <a:rPr lang="en-US" dirty="0" smtClean="0"/>
              <a:t>Figure 9-5</a:t>
            </a:r>
            <a:endParaRPr lang="en-US" dirty="0"/>
          </a:p>
        </p:txBody>
      </p:sp>
      <p:pic>
        <p:nvPicPr>
          <p:cNvPr id="7" name="Picture 6" descr="Fig9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76600"/>
            <a:ext cx="5107021" cy="3000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A52439"/>
                </a:solidFill>
              </a:rPr>
              <a:t>global positioning system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A52439"/>
                </a:solidFill>
              </a:rPr>
              <a:t>GPS</a:t>
            </a:r>
            <a:r>
              <a:rPr lang="en-US" sz="2800" dirty="0" smtClean="0"/>
              <a:t>) is a navigation system that consists of one or more earth-based receivers that accept and analyze signals sent by satellites in order to determine the GPS receiver’s geographic location</a:t>
            </a:r>
          </a:p>
          <a:p>
            <a:r>
              <a:rPr lang="en-US" sz="2800" dirty="0" smtClean="0"/>
              <a:t>GPS receivers are: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066800" y="3810000"/>
          <a:ext cx="716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GPS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pic>
        <p:nvPicPr>
          <p:cNvPr id="7" name="Content Placeholder 6" descr="Fig9-0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653" y="1600200"/>
            <a:ext cx="6924693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467 </a:t>
            </a:r>
          </a:p>
          <a:p>
            <a:r>
              <a:rPr lang="en-US" dirty="0" smtClean="0"/>
              <a:t>Figure 9-6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software includes tools that enable users to share documents via online meetings and communicate with other connected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3124200"/>
          <a:ext cx="609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Microsoft Groove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pic>
        <p:nvPicPr>
          <p:cNvPr id="7" name="Content Placeholder 6" descr="Fig9-0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531" y="1600200"/>
            <a:ext cx="5972937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468 </a:t>
            </a:r>
          </a:p>
          <a:p>
            <a:r>
              <a:rPr lang="en-US" dirty="0" smtClean="0"/>
              <a:t>Figure 9-7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 services enable programmers to create applications that communicate with other remote computers over the Internet or on an internal business network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mashup</a:t>
            </a:r>
            <a:r>
              <a:rPr lang="en-US" dirty="0" smtClean="0"/>
              <a:t> is a Web application that combines services from two or more sources</a:t>
            </a:r>
            <a:endParaRPr lang="en-US" dirty="0"/>
          </a:p>
        </p:txBody>
      </p:sp>
      <p:pic>
        <p:nvPicPr>
          <p:cNvPr id="10" name="Content Placeholder 9" descr="CFig9-08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469 </a:t>
            </a:r>
          </a:p>
          <a:p>
            <a:r>
              <a:rPr lang="en-US" dirty="0" smtClean="0"/>
              <a:t>Figure 9-8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network</a:t>
            </a:r>
            <a:r>
              <a:rPr lang="en-US" dirty="0" smtClean="0"/>
              <a:t> is a collection of computers and devices connected together via communications devices and transmission media</a:t>
            </a:r>
          </a:p>
          <a:p>
            <a:r>
              <a:rPr lang="en-US" dirty="0" smtClean="0"/>
              <a:t>Advantages of a network include: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470 - 471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3733800"/>
          <a:ext cx="8077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pic>
        <p:nvPicPr>
          <p:cNvPr id="7" name="Content Placeholder 6" descr="Fig9-0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5808" y="1600200"/>
            <a:ext cx="6112383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470 </a:t>
            </a:r>
          </a:p>
          <a:p>
            <a:r>
              <a:rPr lang="en-US" dirty="0" smtClean="0"/>
              <a:t>Figure 9-9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local area network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LAN</a:t>
            </a:r>
            <a:r>
              <a:rPr lang="en-US" dirty="0" smtClean="0"/>
              <a:t>) is a network that connects computers and devices in a limited geographical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wireless LAN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WLAN</a:t>
            </a:r>
            <a:r>
              <a:rPr lang="en-US" dirty="0" smtClean="0"/>
              <a:t>) is a LAN that uses no physical wires</a:t>
            </a:r>
            <a:endParaRPr lang="en-US" dirty="0"/>
          </a:p>
        </p:txBody>
      </p:sp>
      <p:pic>
        <p:nvPicPr>
          <p:cNvPr id="10" name="Content Placeholder 9" descr="Fig9-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4038600" cy="206978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472 </a:t>
            </a:r>
          </a:p>
          <a:p>
            <a:r>
              <a:rPr lang="en-US" dirty="0" smtClean="0"/>
              <a:t>Figures 9-10 – 9-11</a:t>
            </a:r>
            <a:endParaRPr lang="en-US" dirty="0"/>
          </a:p>
        </p:txBody>
      </p:sp>
      <p:pic>
        <p:nvPicPr>
          <p:cNvPr id="11" name="Picture 10" descr="Fig9-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810000"/>
            <a:ext cx="3276600" cy="22936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459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metropolitan area network (MAN) connects LANs in a metropolitan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wide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WAN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is a network that covers a </a:t>
            </a:r>
            <a:br>
              <a:rPr lang="en-US" dirty="0" smtClean="0"/>
            </a:br>
            <a:r>
              <a:rPr lang="en-US" dirty="0" smtClean="0"/>
              <a:t>large geographical area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473 </a:t>
            </a:r>
          </a:p>
          <a:p>
            <a:r>
              <a:rPr lang="en-US" dirty="0" smtClean="0"/>
              <a:t>Figure 9-12</a:t>
            </a:r>
            <a:endParaRPr lang="en-US" dirty="0"/>
          </a:p>
        </p:txBody>
      </p:sp>
      <p:pic>
        <p:nvPicPr>
          <p:cNvPr id="10" name="Picture 9" descr="Fig9-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0"/>
            <a:ext cx="3540252" cy="3848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design of computers, devices, and media on a network is sometimes called the network architecture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473 – 474</a:t>
            </a:r>
          </a:p>
          <a:p>
            <a:r>
              <a:rPr lang="en-US" dirty="0" smtClean="0"/>
              <a:t>Figures 9-13 – 9-14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7800" y="2667000"/>
            <a:ext cx="2900363" cy="3391800"/>
            <a:chOff x="1447800" y="2667000"/>
            <a:chExt cx="2900363" cy="3391800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2667000"/>
              <a:ext cx="227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52439"/>
                  </a:solidFill>
                </a:rPr>
                <a:t>Client/server network</a:t>
              </a:r>
              <a:endParaRPr lang="en-US" b="1" dirty="0">
                <a:solidFill>
                  <a:srgbClr val="A52439"/>
                </a:solidFill>
              </a:endParaRPr>
            </a:p>
          </p:txBody>
        </p:sp>
        <p:pic>
          <p:nvPicPr>
            <p:cNvPr id="9" name="Picture 8" descr="Fig9-13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3124200"/>
              <a:ext cx="2900363" cy="29346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105400" y="2667000"/>
            <a:ext cx="2251065" cy="3352800"/>
            <a:chOff x="5105400" y="2667000"/>
            <a:chExt cx="2251065" cy="3352800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2667000"/>
              <a:ext cx="225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Peer-to-peer network</a:t>
              </a:r>
              <a:endParaRPr lang="en-US" b="1" dirty="0"/>
            </a:p>
          </p:txBody>
        </p:sp>
        <p:pic>
          <p:nvPicPr>
            <p:cNvPr id="10" name="Picture 9" descr="CFig9-1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3124200"/>
              <a:ext cx="2224785" cy="28956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P2P describes an Internet network on which users access each other’s hard disks and exchange files directly over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475 </a:t>
            </a:r>
          </a:p>
          <a:p>
            <a:r>
              <a:rPr lang="en-US" dirty="0" smtClean="0"/>
              <a:t>Figure 9-15</a:t>
            </a:r>
            <a:endParaRPr lang="en-US" dirty="0"/>
          </a:p>
        </p:txBody>
      </p:sp>
      <p:pic>
        <p:nvPicPr>
          <p:cNvPr id="7" name="Picture 6" descr="Fig9-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76600"/>
            <a:ext cx="3080131" cy="3009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P2P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A52439"/>
                </a:solidFill>
              </a:rPr>
              <a:t>network topology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refers to the layout of the computers and devices in a communications network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475 – 477</a:t>
            </a:r>
          </a:p>
          <a:p>
            <a:r>
              <a:rPr lang="en-US" dirty="0" smtClean="0"/>
              <a:t>Figures 9-16 – 9-18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2895600"/>
            <a:ext cx="2819400" cy="2697782"/>
            <a:chOff x="152400" y="2895600"/>
            <a:chExt cx="2819400" cy="2697782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2895600"/>
              <a:ext cx="142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Star network</a:t>
              </a:r>
              <a:endParaRPr lang="en-US" b="1" dirty="0"/>
            </a:p>
          </p:txBody>
        </p:sp>
        <p:pic>
          <p:nvPicPr>
            <p:cNvPr id="10" name="Picture 9" descr="Fig9-16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3352800"/>
              <a:ext cx="2819400" cy="224058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163711" y="2895600"/>
            <a:ext cx="3160889" cy="2209800"/>
            <a:chOff x="3163711" y="2895600"/>
            <a:chExt cx="3160889" cy="2209800"/>
          </a:xfrm>
        </p:grpSpPr>
        <p:sp>
          <p:nvSpPr>
            <p:cNvPr id="8" name="TextBox 7"/>
            <p:cNvSpPr txBox="1"/>
            <p:nvPr/>
          </p:nvSpPr>
          <p:spPr>
            <a:xfrm>
              <a:off x="4038600" y="2895600"/>
              <a:ext cx="138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Bus network</a:t>
              </a:r>
              <a:endParaRPr lang="en-US" b="1" dirty="0"/>
            </a:p>
          </p:txBody>
        </p:sp>
        <p:pic>
          <p:nvPicPr>
            <p:cNvPr id="11" name="Picture 10" descr="Fig9-17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3711" y="3505200"/>
              <a:ext cx="3160889" cy="16002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477000" y="2895600"/>
            <a:ext cx="2234311" cy="3238500"/>
            <a:chOff x="6477000" y="2895600"/>
            <a:chExt cx="2234311" cy="3238500"/>
          </a:xfrm>
        </p:grpSpPr>
        <p:sp>
          <p:nvSpPr>
            <p:cNvPr id="9" name="TextBox 8"/>
            <p:cNvSpPr txBox="1"/>
            <p:nvPr/>
          </p:nvSpPr>
          <p:spPr>
            <a:xfrm>
              <a:off x="6858000" y="2895600"/>
              <a:ext cx="145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Ring network</a:t>
              </a:r>
              <a:endParaRPr lang="en-US" b="1" dirty="0"/>
            </a:p>
          </p:txBody>
        </p:sp>
        <p:pic>
          <p:nvPicPr>
            <p:cNvPr id="12" name="Picture 11" descr="Fig9-18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7000" y="3352800"/>
              <a:ext cx="2234311" cy="27813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D97EAB-8E37-4053-9BE0-9E3FAD26B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9D97EAB-8E37-4053-9BE0-9E3FAD26B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67EDE-19B0-4509-933B-71973FA2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7567EDE-19B0-4509-933B-71973FA2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47B2E2-A35C-41B3-8501-3A1C21DC9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47B2E2-A35C-41B3-8501-3A1C21DC9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864D3B-780B-4EC3-9CB8-544EFF531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864D3B-780B-4EC3-9CB8-544EFF531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4C1824-9C04-4E9F-BBE9-CFF565CD4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84C1824-9C04-4E9F-BBE9-CFF565CD4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83ACCF-FEA8-44FB-AC55-92DA547B6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83ACCF-FEA8-44FB-AC55-92DA547B6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752A3-586C-4F74-9A7A-B4B40FC6E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28752A3-586C-4F74-9A7A-B4B40FC6E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DA675-CB14-4ED9-9384-DD9F3CFFA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77DA675-CB14-4ED9-9384-DD9F3CFFA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C1B6-0F61-4DD1-BA4C-50DE10886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F47C1B6-0F61-4DD1-BA4C-50DE10886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8C063D-2E4E-4AFC-B44C-2166970B2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C8C063D-2E4E-4AFC-B44C-2166970B2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478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Ethernet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613B54-6218-487D-8CCF-C42B69333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1613B54-6218-487D-8CCF-C42B69333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1842BB-DB60-4263-93C8-9D9B9B5EC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61842BB-DB60-4263-93C8-9D9B9B5EC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AC7EE7-D051-44C7-8900-80CE4670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2AC7EE7-D051-44C7-8900-80CE4670C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pic>
        <p:nvPicPr>
          <p:cNvPr id="7" name="Content Placeholder 6" descr="Fig9-1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8889" y="1600200"/>
            <a:ext cx="688622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479 </a:t>
            </a:r>
          </a:p>
          <a:p>
            <a:r>
              <a:rPr lang="en-US" dirty="0" smtClean="0"/>
              <a:t>Figure 9-19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Wi-Fi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identifies any network based on the </a:t>
            </a:r>
            <a:r>
              <a:rPr lang="en-US" b="1" dirty="0" smtClean="0">
                <a:solidFill>
                  <a:srgbClr val="A52439"/>
                </a:solidFill>
              </a:rPr>
              <a:t>802.11</a:t>
            </a:r>
            <a:r>
              <a:rPr lang="en-US" dirty="0" smtClean="0"/>
              <a:t> standard that facilitates wireless communication</a:t>
            </a:r>
          </a:p>
          <a:p>
            <a:r>
              <a:rPr lang="en-US" dirty="0" smtClean="0"/>
              <a:t>Sometimes referred to as wireless Ethernet</a:t>
            </a:r>
            <a:endParaRPr lang="en-US" dirty="0"/>
          </a:p>
        </p:txBody>
      </p:sp>
      <p:pic>
        <p:nvPicPr>
          <p:cNvPr id="9" name="Content Placeholder 8" descr="Fig9-2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25565"/>
            <a:ext cx="4038600" cy="34752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479 </a:t>
            </a:r>
          </a:p>
          <a:p>
            <a:r>
              <a:rPr lang="en-US" dirty="0" smtClean="0"/>
              <a:t>Figure 9-20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A52439"/>
                </a:solidFill>
              </a:rPr>
              <a:t>Bluetooth</a:t>
            </a:r>
            <a:r>
              <a:rPr lang="en-US" sz="2600" dirty="0" smtClean="0"/>
              <a:t> defines how two Bluetooth devices use short-range radio waves to transmit data</a:t>
            </a:r>
          </a:p>
          <a:p>
            <a:r>
              <a:rPr lang="en-US" sz="2600" b="1" dirty="0" smtClean="0">
                <a:solidFill>
                  <a:srgbClr val="A52439"/>
                </a:solidFill>
              </a:rPr>
              <a:t>UWB</a:t>
            </a:r>
            <a:r>
              <a:rPr lang="en-US" sz="2600" dirty="0" smtClean="0"/>
              <a:t> (</a:t>
            </a:r>
            <a:r>
              <a:rPr lang="en-US" sz="2600" b="1" dirty="0" smtClean="0">
                <a:solidFill>
                  <a:srgbClr val="A52439"/>
                </a:solidFill>
              </a:rPr>
              <a:t>ultra-wideband</a:t>
            </a:r>
            <a:r>
              <a:rPr lang="en-US" sz="2600" dirty="0" smtClean="0"/>
              <a:t>) specifies how two UWB devices use short-range radio waves to communicate at high speeds</a:t>
            </a:r>
          </a:p>
          <a:p>
            <a:r>
              <a:rPr lang="en-US" sz="2600" b="1" dirty="0" smtClean="0">
                <a:solidFill>
                  <a:srgbClr val="A52439"/>
                </a:solidFill>
              </a:rPr>
              <a:t>IrDA</a:t>
            </a:r>
            <a:r>
              <a:rPr lang="en-US" sz="2600" dirty="0" smtClean="0"/>
              <a:t> transmits data wirelessly via infrared (IR) light waves</a:t>
            </a:r>
          </a:p>
          <a:p>
            <a:r>
              <a:rPr lang="en-US" sz="2600" b="1" dirty="0" smtClean="0">
                <a:solidFill>
                  <a:srgbClr val="A52439"/>
                </a:solidFill>
              </a:rPr>
              <a:t>RFID</a:t>
            </a:r>
            <a:r>
              <a:rPr lang="en-US" sz="2600" b="1" dirty="0" smtClean="0"/>
              <a:t> </a:t>
            </a:r>
            <a:r>
              <a:rPr lang="en-US" sz="2600" dirty="0" smtClean="0"/>
              <a:t>uses radio signals to communicate with a tag placed in or attached to an object, animal, or person</a:t>
            </a:r>
            <a:endParaRPr lang="en-US" sz="2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480 - 481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RFID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459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pic>
        <p:nvPicPr>
          <p:cNvPr id="7" name="Content Placeholder 6" descr="CFig9-2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899" y="1600200"/>
            <a:ext cx="7174201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481 </a:t>
            </a:r>
          </a:p>
          <a:p>
            <a:r>
              <a:rPr lang="en-US" dirty="0" smtClean="0"/>
              <a:t>Figure 9-21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32F0B-C343-4A60-AEA9-B635128E8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C632F0B-C343-4A60-AEA9-B635128E8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0B50A0-AB1C-476E-9F46-1D10133AB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10B50A0-AB1C-476E-9F46-1D10133AB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5CFBDA-9371-419C-8E02-0DA958A59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C5CFBDA-9371-419C-8E02-0DA958A59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42E279-38D3-4388-8A52-FCFA53184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442E279-38D3-4388-8A52-FCFA53184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Communications software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consists of programs that: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590800"/>
          <a:ext cx="8001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8196BF-0DC1-4E78-ACD3-3A268624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28196BF-0DC1-4E78-ACD3-3A268624C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B4F0C-31FC-4E60-BD94-5DD277AF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B4F0C-31FC-4E60-BD94-5DD277AF6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E9750-18AA-420B-B3C5-08E66B1B5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EE9750-18AA-420B-B3C5-08E66B1B5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Over </a:t>
            </a:r>
            <a:br>
              <a:rPr lang="en-US" dirty="0" smtClean="0"/>
            </a:br>
            <a:r>
              <a:rPr lang="en-US" dirty="0" smtClean="0"/>
              <a:t>the Telephone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public switched telephone network (PSTN) is the worldwide telephone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482 – 483 </a:t>
            </a:r>
          </a:p>
          <a:p>
            <a:r>
              <a:rPr lang="en-US" dirty="0" smtClean="0"/>
              <a:t>Figure 9-23</a:t>
            </a:r>
            <a:endParaRPr lang="en-US" dirty="0"/>
          </a:p>
        </p:txBody>
      </p:sp>
      <p:pic>
        <p:nvPicPr>
          <p:cNvPr id="7" name="Picture 6" descr="Fig9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743200"/>
            <a:ext cx="4352354" cy="354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Over </a:t>
            </a:r>
            <a:br>
              <a:rPr lang="en-US" dirty="0" smtClean="0"/>
            </a:br>
            <a:r>
              <a:rPr lang="en-US" dirty="0" smtClean="0"/>
              <a:t>the Telephone Network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483 - 485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DSL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232618-24D8-4C3E-A5E7-B4C3E0545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2232618-24D8-4C3E-A5E7-B4C3E0545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599699-E142-4ED4-A7A4-74FBB5087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B599699-E142-4ED4-A7A4-74FBB5087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8E0D32-AD28-4B53-9606-0EF698B0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B8E0D32-AD28-4B53-9606-0EF698B0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F4BB3D-4A96-4830-832B-9DD0DDB06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F4BB3D-4A96-4830-832B-9DD0DDB06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0F2365-0958-4874-98B9-62970DAB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0F2365-0958-4874-98B9-62970DABD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421D9C-34D9-4152-B05B-352281011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6421D9C-34D9-4152-B05B-352281011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0735CC-7506-41F1-97ED-3214F030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40735CC-7506-41F1-97ED-3214F030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Over </a:t>
            </a:r>
            <a:br>
              <a:rPr lang="en-US" dirty="0" smtClean="0"/>
            </a:br>
            <a:r>
              <a:rPr lang="en-US" dirty="0" smtClean="0"/>
              <a:t>the Telephone Network</a:t>
            </a:r>
            <a:endParaRPr lang="en-US" dirty="0"/>
          </a:p>
        </p:txBody>
      </p:sp>
      <p:pic>
        <p:nvPicPr>
          <p:cNvPr id="7" name="Content Placeholder 6" descr="Fig9-2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7247" y="1600200"/>
            <a:ext cx="7069506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483 </a:t>
            </a:r>
          </a:p>
          <a:p>
            <a:r>
              <a:rPr lang="en-US" dirty="0" smtClean="0"/>
              <a:t>Figure 9-24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Over </a:t>
            </a:r>
            <a:br>
              <a:rPr lang="en-US" dirty="0" smtClean="0"/>
            </a:br>
            <a:r>
              <a:rPr lang="en-US" dirty="0" smtClean="0"/>
              <a:t>the Telephone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ADSL connections transmit data downstream at a much faster rate than upstream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484 </a:t>
            </a:r>
          </a:p>
          <a:p>
            <a:r>
              <a:rPr lang="en-US" dirty="0" smtClean="0"/>
              <a:t>Figure 9-25</a:t>
            </a:r>
            <a:endParaRPr lang="en-US" dirty="0"/>
          </a:p>
        </p:txBody>
      </p:sp>
      <p:pic>
        <p:nvPicPr>
          <p:cNvPr id="7" name="Picture 6" descr="Fig9-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19400"/>
            <a:ext cx="6629400" cy="33975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communications device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any type of hardware capable of transmitting data, instructions, and information between a sending device and a receiving device</a:t>
            </a:r>
          </a:p>
          <a:p>
            <a:r>
              <a:rPr lang="en-US" dirty="0" smtClean="0"/>
              <a:t>A dial-up modem converts signals between analog and digital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digital modem sends and receives data and information to and from a digital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243840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Cable Modems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420ABF-0C6E-4076-9F96-39E3C577B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0420ABF-0C6E-4076-9F96-39E3C577B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9711A-25BA-4D0B-B9AD-D5F06DA9A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059711A-25BA-4D0B-B9AD-D5F06DA9A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pic>
        <p:nvPicPr>
          <p:cNvPr id="10" name="Content Placeholder 9" descr="Fig9-26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4280" y="1600200"/>
            <a:ext cx="3824439" cy="4525963"/>
          </a:xfrm>
        </p:spPr>
      </p:pic>
      <p:pic>
        <p:nvPicPr>
          <p:cNvPr id="11" name="Content Placeholder 10" descr="Fig9-27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394140"/>
            <a:ext cx="4038600" cy="29380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486 </a:t>
            </a:r>
          </a:p>
          <a:p>
            <a:r>
              <a:rPr lang="en-US" dirty="0" smtClean="0"/>
              <a:t>Figures 9-26 – 9-27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b="1" dirty="0" smtClean="0">
                <a:solidFill>
                  <a:srgbClr val="A52439"/>
                </a:solidFill>
              </a:rPr>
              <a:t>communications</a:t>
            </a:r>
            <a:r>
              <a:rPr lang="en-US" dirty="0" smtClean="0"/>
              <a:t> describes a process in which two or more computers or devices transfer data, instructions, and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wireless modem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uses the cell phone network to connect to the Internet wirelessly from a notebook computer, a smart phone, or other mobile device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487 </a:t>
            </a:r>
          </a:p>
          <a:p>
            <a:r>
              <a:rPr lang="en-US" dirty="0" smtClean="0"/>
              <a:t>Figure 9-28</a:t>
            </a:r>
            <a:endParaRPr lang="en-US" dirty="0"/>
          </a:p>
        </p:txBody>
      </p:sp>
      <p:pic>
        <p:nvPicPr>
          <p:cNvPr id="10" name="Picture 9" descr="Fig9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76600"/>
            <a:ext cx="5192312" cy="28622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network card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enables a computer or device to access a network</a:t>
            </a:r>
          </a:p>
          <a:p>
            <a:r>
              <a:rPr lang="en-US" dirty="0" smtClean="0"/>
              <a:t>Available in a variety of styles</a:t>
            </a:r>
          </a:p>
          <a:p>
            <a:r>
              <a:rPr lang="en-US" dirty="0" smtClean="0"/>
              <a:t>Wireless network cards often have an antenna</a:t>
            </a:r>
            <a:endParaRPr lang="en-US" dirty="0"/>
          </a:p>
        </p:txBody>
      </p:sp>
      <p:pic>
        <p:nvPicPr>
          <p:cNvPr id="9" name="Content Placeholder 8" descr="Fig9-2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19753"/>
            <a:ext cx="4038600" cy="22868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487 </a:t>
            </a:r>
          </a:p>
          <a:p>
            <a:r>
              <a:rPr lang="en-US" dirty="0" smtClean="0"/>
              <a:t>Figure 9-29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wireless access point is a central communications device that allows computers and devices to transfer data wirelessly among themselves or to a wired network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487 </a:t>
            </a:r>
          </a:p>
          <a:p>
            <a:r>
              <a:rPr lang="en-US" dirty="0" smtClean="0"/>
              <a:t>Figure 9-30</a:t>
            </a:r>
            <a:endParaRPr lang="en-US" dirty="0"/>
          </a:p>
        </p:txBody>
      </p:sp>
      <p:pic>
        <p:nvPicPr>
          <p:cNvPr id="10" name="Picture 9" descr="Fig9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971800"/>
            <a:ext cx="3200400" cy="32381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router connects multiple computers or other routers together and transmits data to its correct destination on a network</a:t>
            </a:r>
          </a:p>
          <a:p>
            <a:r>
              <a:rPr lang="en-US" dirty="0" smtClean="0"/>
              <a:t>Many are protected by a hardware firewall</a:t>
            </a:r>
            <a:endParaRPr lang="en-US" dirty="0"/>
          </a:p>
        </p:txBody>
      </p:sp>
      <p:pic>
        <p:nvPicPr>
          <p:cNvPr id="10" name="Content Placeholder 9" descr="Fig9-3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9019" y="1600200"/>
            <a:ext cx="295696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488 </a:t>
            </a:r>
          </a:p>
          <a:p>
            <a:r>
              <a:rPr lang="en-US" dirty="0" smtClean="0"/>
              <a:t>Figure 9-31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Wireless Routers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hub or switch connects several devices in a network together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488 – 489 </a:t>
            </a:r>
          </a:p>
          <a:p>
            <a:r>
              <a:rPr lang="en-US" dirty="0" smtClean="0"/>
              <a:t>Figure 9-32</a:t>
            </a:r>
            <a:endParaRPr lang="en-US" dirty="0"/>
          </a:p>
        </p:txBody>
      </p:sp>
      <p:pic>
        <p:nvPicPr>
          <p:cNvPr id="10" name="Picture 9" descr="Fig9-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24200"/>
            <a:ext cx="7620000" cy="2419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489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networks provide computers with the following capabilities:</a:t>
            </a:r>
            <a:endParaRPr lang="en-US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2286000"/>
          <a:ext cx="8153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23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Home Networks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D53E115-DC16-4E67-8664-E86C9A2D4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graphicEl>
                                              <a:dgm id="{BD53E115-DC16-4E67-8664-E86C9A2D4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A882263-AF38-48A2-A7B2-0AE40B2A2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dgm id="{8A882263-AF38-48A2-A7B2-0AE40B2A2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A7416BB-ACAE-4140-9C40-17C6BE4E3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>
                                            <p:graphicEl>
                                              <a:dgm id="{4A7416BB-ACAE-4140-9C40-17C6BE4E3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0C432D7-ABE6-49B1-A6E6-7305F831A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>
                                            <p:graphicEl>
                                              <a:dgm id="{40C432D7-ABE6-49B1-A6E6-7305F831A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8DFDBF9-DAE1-4D66-A5AF-EE620EA3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graphicEl>
                                              <a:dgm id="{98DFDBF9-DAE1-4D66-A5AF-EE620EA32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1D92D19-C114-409C-9751-913570B1B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>
                                            <p:graphicEl>
                                              <a:dgm id="{B1D92D19-C114-409C-9751-913570B1B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F5E0946-8F70-4989-8BC9-DB52045C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graphicEl>
                                              <a:dgm id="{BF5E0946-8F70-4989-8BC9-DB52045C9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Graphic spid="21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wired home networks: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209800"/>
          <a:ext cx="6096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EAC293-7B6D-4525-BEAF-526AD6266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1EAC293-7B6D-4525-BEAF-526AD6266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15EB74-6587-46E7-8B14-3D6B6943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615EB74-6587-46E7-8B14-3D6B69435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CA25C-191C-4B83-B8FB-FF9A1C58A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ECA25C-191C-4B83-B8FB-FF9A1C58A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Networks</a:t>
            </a:r>
            <a:endParaRPr lang="en-US" dirty="0"/>
          </a:p>
        </p:txBody>
      </p:sp>
      <p:pic>
        <p:nvPicPr>
          <p:cNvPr id="7" name="Content Placeholder 6" descr="CFig9-3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0670" y="1600200"/>
            <a:ext cx="6042660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490 </a:t>
            </a:r>
          </a:p>
          <a:p>
            <a:r>
              <a:rPr lang="en-US" dirty="0" smtClean="0"/>
              <a:t>Figure 9-33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Channel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amount of data that can travel over a communications channel sometimes is called the </a:t>
            </a:r>
            <a:r>
              <a:rPr lang="en-US" b="1" dirty="0" smtClean="0">
                <a:solidFill>
                  <a:srgbClr val="A52439"/>
                </a:solidFill>
              </a:rPr>
              <a:t>bandwidth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Latency</a:t>
            </a:r>
            <a:r>
              <a:rPr lang="en-US" dirty="0" smtClean="0"/>
              <a:t> is the time it takes a signal to travel from one location to another on a network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Transmission media </a:t>
            </a:r>
            <a:r>
              <a:rPr lang="en-US" dirty="0" smtClean="0"/>
              <a:t>carries one or more signals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Broadband</a:t>
            </a:r>
            <a:r>
              <a:rPr lang="en-US" dirty="0" smtClean="0"/>
              <a:t> media transmit multiple signals simultaneously</a:t>
            </a:r>
            <a:endParaRPr lang="en-US" b="1" dirty="0"/>
          </a:p>
        </p:txBody>
      </p:sp>
      <p:pic>
        <p:nvPicPr>
          <p:cNvPr id="10" name="Content Placeholder 9" descr="Fig9-3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5836" y="1600200"/>
            <a:ext cx="232332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491 </a:t>
            </a:r>
          </a:p>
          <a:p>
            <a:r>
              <a:rPr lang="en-US" dirty="0" smtClean="0"/>
              <a:t>Figure 9-34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pic>
        <p:nvPicPr>
          <p:cNvPr id="10" name="Content Placeholder 9" descr="Fig9-3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3075" y="1600200"/>
            <a:ext cx="3617849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492 </a:t>
            </a:r>
          </a:p>
          <a:p>
            <a:r>
              <a:rPr lang="en-US" dirty="0" smtClean="0"/>
              <a:t>Figure 9-35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pic>
        <p:nvPicPr>
          <p:cNvPr id="7" name="Content Placeholder 6" descr="Fig9-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162175"/>
            <a:ext cx="7620000" cy="35242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460 – 461 </a:t>
            </a:r>
          </a:p>
          <a:p>
            <a:r>
              <a:rPr lang="en-US" dirty="0" smtClean="0"/>
              <a:t>Figure 9-1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493</a:t>
            </a:r>
          </a:p>
          <a:p>
            <a:r>
              <a:rPr lang="en-US" dirty="0" smtClean="0"/>
              <a:t>Figures 9-36 – 9-38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0" y="1600200"/>
            <a:ext cx="3202800" cy="2214603"/>
            <a:chOff x="762000" y="1600200"/>
            <a:chExt cx="3202800" cy="2214603"/>
          </a:xfrm>
        </p:grpSpPr>
        <p:pic>
          <p:nvPicPr>
            <p:cNvPr id="7" name="Picture 6" descr="Fig9-36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981200"/>
              <a:ext cx="3202800" cy="18336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71600" y="1600200"/>
              <a:ext cx="1926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52439"/>
                  </a:solidFill>
                </a:rPr>
                <a:t>Twisted-pair cable</a:t>
              </a:r>
              <a:endParaRPr lang="en-US" b="1" dirty="0">
                <a:solidFill>
                  <a:srgbClr val="A52439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3962400"/>
            <a:ext cx="3202800" cy="2242628"/>
            <a:chOff x="685800" y="3962400"/>
            <a:chExt cx="3202800" cy="2242628"/>
          </a:xfrm>
        </p:grpSpPr>
        <p:pic>
          <p:nvPicPr>
            <p:cNvPr id="8" name="Picture 7" descr="Fig9-37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4343400"/>
              <a:ext cx="3202800" cy="18616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0200" y="3962400"/>
              <a:ext cx="1429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52439"/>
                  </a:solidFill>
                </a:rPr>
                <a:t>Coaxial cable</a:t>
              </a:r>
              <a:endParaRPr lang="en-US" b="1" dirty="0">
                <a:solidFill>
                  <a:srgbClr val="A52439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05400" y="2514600"/>
            <a:ext cx="3202800" cy="2711171"/>
            <a:chOff x="5105400" y="2514600"/>
            <a:chExt cx="3202800" cy="2711171"/>
          </a:xfrm>
        </p:grpSpPr>
        <p:pic>
          <p:nvPicPr>
            <p:cNvPr id="9" name="Picture 8" descr="Fig9-38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2971800"/>
              <a:ext cx="3202800" cy="22539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867400" y="2514600"/>
              <a:ext cx="1772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52439"/>
                  </a:solidFill>
                </a:rPr>
                <a:t>Fiber-optic cable</a:t>
              </a:r>
              <a:endParaRPr lang="en-US" b="1" dirty="0">
                <a:solidFill>
                  <a:srgbClr val="A52439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pic>
        <p:nvPicPr>
          <p:cNvPr id="7" name="Content Placeholder 6" descr="Fig9-3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5404" y="1600200"/>
            <a:ext cx="6593191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494 </a:t>
            </a:r>
          </a:p>
          <a:p>
            <a:r>
              <a:rPr lang="en-US" dirty="0" smtClean="0"/>
              <a:t>Figure 9-39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Cellular radio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form of broadcast radio that is used widely for mobile communications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495 </a:t>
            </a:r>
          </a:p>
          <a:p>
            <a:r>
              <a:rPr lang="en-US" dirty="0" smtClean="0"/>
              <a:t>Figure 9-40</a:t>
            </a:r>
            <a:endParaRPr lang="en-US" dirty="0"/>
          </a:p>
        </p:txBody>
      </p:sp>
      <p:pic>
        <p:nvPicPr>
          <p:cNvPr id="7" name="Picture 6" descr="Fig9-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667000"/>
            <a:ext cx="4663123" cy="3619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Mobile TV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Microwaves</a:t>
            </a:r>
            <a:r>
              <a:rPr lang="en-US" dirty="0" smtClean="0"/>
              <a:t> are radio waves that provide a high-speed signal transmission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496 </a:t>
            </a:r>
          </a:p>
          <a:p>
            <a:r>
              <a:rPr lang="en-US" dirty="0" smtClean="0"/>
              <a:t>Figure 9-41</a:t>
            </a:r>
            <a:endParaRPr lang="en-US" dirty="0"/>
          </a:p>
        </p:txBody>
      </p:sp>
      <p:pic>
        <p:nvPicPr>
          <p:cNvPr id="7" name="Picture 6" descr="Fig9-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43200"/>
            <a:ext cx="4800600" cy="34504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communications satellite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space station that receives microwave signals from an earth-based station, amplifies it, and broadcasts the signal over a wide area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496 </a:t>
            </a:r>
          </a:p>
          <a:p>
            <a:r>
              <a:rPr lang="en-US" dirty="0" smtClean="0"/>
              <a:t>Figure 9-42</a:t>
            </a:r>
            <a:endParaRPr lang="en-US" dirty="0"/>
          </a:p>
        </p:txBody>
      </p:sp>
      <p:pic>
        <p:nvPicPr>
          <p:cNvPr id="11" name="Content Placeholder 10" descr="Fig9-4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Got Your Video Right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54851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497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ECBD65-5830-4B36-8E1E-869949183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ECBD65-5830-4B36-8E1E-869949183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0745A-64FD-4C3B-A1AD-23FBAC251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BA0745A-64FD-4C3B-A1AD-23FBAC251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9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Wikis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can send and receive wireless messages using wireless messaging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462 – 463 </a:t>
            </a:r>
          </a:p>
          <a:p>
            <a:r>
              <a:rPr lang="en-US" dirty="0" smtClean="0"/>
              <a:t>Figure 9-3</a:t>
            </a:r>
            <a:endParaRPr lang="en-US" dirty="0"/>
          </a:p>
        </p:txBody>
      </p:sp>
      <p:pic>
        <p:nvPicPr>
          <p:cNvPr id="7" name="Picture 6" descr="Fig9-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743200"/>
            <a:ext cx="4305110" cy="354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463 - 464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9,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Video Messaging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9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Wireless Internet access points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allow people to connect wirelessly to the Internet from home, work, school, and in many public locations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464 – 465 </a:t>
            </a:r>
          </a:p>
          <a:p>
            <a:r>
              <a:rPr lang="en-US" dirty="0" smtClean="0"/>
              <a:t>Figure 9-4</a:t>
            </a:r>
            <a:endParaRPr lang="en-US" dirty="0"/>
          </a:p>
        </p:txBody>
      </p:sp>
      <p:pic>
        <p:nvPicPr>
          <p:cNvPr id="7" name="Picture 6" descr="CFig9-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971800"/>
            <a:ext cx="5724831" cy="33275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2394</Words>
  <Application>Microsoft Office PowerPoint</Application>
  <PresentationFormat>On-screen Show (4:3)</PresentationFormat>
  <Paragraphs>495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Objectives Overview</vt:lpstr>
      <vt:lpstr>Objectives Overview</vt:lpstr>
      <vt:lpstr>Communications</vt:lpstr>
      <vt:lpstr>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 Communications Standards</vt:lpstr>
      <vt:lpstr>Network Communications Standards</vt:lpstr>
      <vt:lpstr>Network Communications Standards</vt:lpstr>
      <vt:lpstr>Network Communications Standards</vt:lpstr>
      <vt:lpstr>Network Communications Standards</vt:lpstr>
      <vt:lpstr>Network Communications Standards</vt:lpstr>
      <vt:lpstr>Network Communications Standards</vt:lpstr>
      <vt:lpstr>Communications Software</vt:lpstr>
      <vt:lpstr>Communications Over  the Telephone Network</vt:lpstr>
      <vt:lpstr>Communications Over  the Telephone Network</vt:lpstr>
      <vt:lpstr>Communications Over  the Telephone Network</vt:lpstr>
      <vt:lpstr>Communications Over  the Telephone Network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Home Networks</vt:lpstr>
      <vt:lpstr>Home Networks</vt:lpstr>
      <vt:lpstr>Home Networks</vt:lpstr>
      <vt:lpstr>Communications Channel</vt:lpstr>
      <vt:lpstr>Physical Transmission Media</vt:lpstr>
      <vt:lpstr>Physical Transmission Media</vt:lpstr>
      <vt:lpstr>Wireless Transmission Media</vt:lpstr>
      <vt:lpstr>Wireless Transmission Media</vt:lpstr>
      <vt:lpstr>Wireless Transmission Media</vt:lpstr>
      <vt:lpstr>Wireless Transmission Media</vt:lpstr>
      <vt:lpstr>Video: Got Your Video Right Here</vt:lpstr>
      <vt:lpstr>Summary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136</cp:revision>
  <dcterms:created xsi:type="dcterms:W3CDTF">2008-12-18T17:11:12Z</dcterms:created>
  <dcterms:modified xsi:type="dcterms:W3CDTF">2009-02-24T14:41:01Z</dcterms:modified>
</cp:coreProperties>
</file>