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50.xml" ContentType="application/vnd.openxmlformats-officedocument.presentationml.notesSlide+xml"/>
  <Override PartName="/ppt/diagrams/quickStyle22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notesSlides/notesSlide48.xml" ContentType="application/vnd.openxmlformats-officedocument.presentationml.notesSlide+xml"/>
  <Override PartName="/ppt/diagrams/colors21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notesSlides/notesSlide40.xml" ContentType="application/vnd.openxmlformats-officedocument.presentationml.notesSlide+xml"/>
  <Override PartName="/ppt/diagrams/colors19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56" r:id="rId2"/>
    <p:sldId id="260" r:id="rId3"/>
    <p:sldId id="261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43" r:id="rId32"/>
    <p:sldId id="372" r:id="rId33"/>
    <p:sldId id="373" r:id="rId34"/>
    <p:sldId id="374" r:id="rId35"/>
    <p:sldId id="375" r:id="rId36"/>
    <p:sldId id="376" r:id="rId37"/>
    <p:sldId id="377" r:id="rId38"/>
    <p:sldId id="378" r:id="rId39"/>
    <p:sldId id="379" r:id="rId40"/>
    <p:sldId id="380" r:id="rId41"/>
    <p:sldId id="381" r:id="rId42"/>
    <p:sldId id="382" r:id="rId43"/>
    <p:sldId id="383" r:id="rId44"/>
    <p:sldId id="384" r:id="rId45"/>
    <p:sldId id="385" r:id="rId46"/>
    <p:sldId id="386" r:id="rId47"/>
    <p:sldId id="387" r:id="rId48"/>
    <p:sldId id="388" r:id="rId49"/>
    <p:sldId id="389" r:id="rId50"/>
    <p:sldId id="390" r:id="rId51"/>
    <p:sldId id="262" r:id="rId52"/>
    <p:sldId id="26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86"/>
    <a:srgbClr val="5E8B46"/>
    <a:srgbClr val="DB7531"/>
    <a:srgbClr val="EEEB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30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image" Target="../media/image44.gif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Define input and differentiate among a program, command, and user response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17565E8B-7E4C-4ECD-8B60-B9373D3C315D}">
      <dgm:prSet/>
      <dgm:spPr/>
      <dgm:t>
        <a:bodyPr/>
        <a:lstStyle/>
        <a:p>
          <a:r>
            <a:rPr lang="en-US" dirty="0" smtClean="0"/>
            <a:t>Identify the keys and buttons commonly found on desktop computer keyboards, and describe how keyboards for mobile computers and devices differ from desktop computer keyboards</a:t>
          </a:r>
        </a:p>
      </dgm:t>
    </dgm:pt>
    <dgm:pt modelId="{44ECD735-7D74-4806-819D-FBD78775A96E}" type="parTrans" cxnId="{6DC2FBC0-9CA3-45B8-98B8-7FD55FB06850}">
      <dgm:prSet/>
      <dgm:spPr/>
      <dgm:t>
        <a:bodyPr/>
        <a:lstStyle/>
        <a:p>
          <a:endParaRPr lang="en-US"/>
        </a:p>
      </dgm:t>
    </dgm:pt>
    <dgm:pt modelId="{21E0E826-596A-40CF-AD93-A7E683B92E58}" type="sibTrans" cxnId="{6DC2FBC0-9CA3-45B8-98B8-7FD55FB06850}">
      <dgm:prSet/>
      <dgm:spPr/>
      <dgm:t>
        <a:bodyPr/>
        <a:lstStyle/>
        <a:p>
          <a:endParaRPr lang="en-US"/>
        </a:p>
      </dgm:t>
    </dgm:pt>
    <dgm:pt modelId="{F4810327-8063-4962-9CEE-48121296B3AA}">
      <dgm:prSet/>
      <dgm:spPr/>
      <dgm:t>
        <a:bodyPr/>
        <a:lstStyle/>
        <a:p>
          <a:r>
            <a:rPr lang="en-US" dirty="0" smtClean="0"/>
            <a:t>Describe different mouse types and explain how to use a mouse</a:t>
          </a:r>
        </a:p>
      </dgm:t>
    </dgm:pt>
    <dgm:pt modelId="{5BA0157C-EB91-452E-87F5-918471452751}" type="parTrans" cxnId="{2CF73195-F3C5-4177-935C-56A62FF0403E}">
      <dgm:prSet/>
      <dgm:spPr/>
      <dgm:t>
        <a:bodyPr/>
        <a:lstStyle/>
        <a:p>
          <a:endParaRPr lang="en-US"/>
        </a:p>
      </dgm:t>
    </dgm:pt>
    <dgm:pt modelId="{E1C6B623-172D-4044-B3BD-F2CDF654EDC9}" type="sibTrans" cxnId="{2CF73195-F3C5-4177-935C-56A62FF0403E}">
      <dgm:prSet/>
      <dgm:spPr/>
      <dgm:t>
        <a:bodyPr/>
        <a:lstStyle/>
        <a:p>
          <a:endParaRPr lang="en-US"/>
        </a:p>
      </dgm:t>
    </dgm:pt>
    <dgm:pt modelId="{AC38AD1E-7A55-4C89-B1D5-84313BA9833E}">
      <dgm:prSet/>
      <dgm:spPr/>
      <dgm:t>
        <a:bodyPr/>
        <a:lstStyle/>
        <a:p>
          <a:r>
            <a:rPr lang="en-US" dirty="0" smtClean="0"/>
            <a:t>Describe various types of touch screens and explain how a touch-sensitive pad works</a:t>
          </a:r>
        </a:p>
      </dgm:t>
    </dgm:pt>
    <dgm:pt modelId="{C9988B48-58A9-4019-B033-FF3A12BFBC83}" type="parTrans" cxnId="{EE7558A9-8C97-486E-B6EE-CCD6D4AF11BF}">
      <dgm:prSet/>
      <dgm:spPr/>
      <dgm:t>
        <a:bodyPr/>
        <a:lstStyle/>
        <a:p>
          <a:endParaRPr lang="en-US"/>
        </a:p>
      </dgm:t>
    </dgm:pt>
    <dgm:pt modelId="{FB3EC019-09EA-4B03-BDAC-5828D3F4A890}" type="sibTrans" cxnId="{EE7558A9-8C97-486E-B6EE-CCD6D4AF11BF}">
      <dgm:prSet/>
      <dgm:spPr/>
      <dgm:t>
        <a:bodyPr/>
        <a:lstStyle/>
        <a:p>
          <a:endParaRPr lang="en-US"/>
        </a:p>
      </dgm:t>
    </dgm:pt>
    <dgm:pt modelId="{F3735790-D951-49C2-B6D8-F26D5AE17B90}">
      <dgm:prSet/>
      <dgm:spPr/>
      <dgm:t>
        <a:bodyPr/>
        <a:lstStyle/>
        <a:p>
          <a:r>
            <a:rPr lang="en-US" dirty="0" smtClean="0"/>
            <a:t>Describe various types of pen input, and identify other types of input for smart phones</a:t>
          </a:r>
        </a:p>
      </dgm:t>
    </dgm:pt>
    <dgm:pt modelId="{D342CFD7-9815-4A67-9272-5B1FA58FA09D}" type="parTrans" cxnId="{4520C88B-FDDB-4C6B-8C7A-82D70605F4A7}">
      <dgm:prSet/>
      <dgm:spPr/>
      <dgm:t>
        <a:bodyPr/>
        <a:lstStyle/>
        <a:p>
          <a:endParaRPr lang="en-US"/>
        </a:p>
      </dgm:t>
    </dgm:pt>
    <dgm:pt modelId="{911F4629-B8E7-44EB-A691-EB3B5CC16D35}" type="sibTrans" cxnId="{4520C88B-FDDB-4C6B-8C7A-82D70605F4A7}">
      <dgm:prSet/>
      <dgm:spPr/>
      <dgm:t>
        <a:bodyPr/>
        <a:lstStyle/>
        <a:p>
          <a:endParaRPr lang="en-US"/>
        </a:p>
      </dgm:t>
    </dgm:pt>
    <dgm:pt modelId="{9348CF06-B0EF-4AC7-ACDC-0F76D5CD90A9}">
      <dgm:prSet/>
      <dgm:spPr/>
      <dgm:t>
        <a:bodyPr/>
        <a:lstStyle/>
        <a:p>
          <a:r>
            <a:rPr lang="en-US" dirty="0" smtClean="0"/>
            <a:t>Summarize the purpose of various game controllers</a:t>
          </a:r>
        </a:p>
      </dgm:t>
    </dgm:pt>
    <dgm:pt modelId="{83C15347-CCC5-4CB0-AA7F-4436DCF32755}" type="parTrans" cxnId="{227AD052-57ED-4D9F-B4A8-89EE5A0CC0A1}">
      <dgm:prSet/>
      <dgm:spPr/>
      <dgm:t>
        <a:bodyPr/>
        <a:lstStyle/>
        <a:p>
          <a:endParaRPr lang="en-US"/>
        </a:p>
      </dgm:t>
    </dgm:pt>
    <dgm:pt modelId="{FE06839A-26CF-4991-9D98-F66EFB19E47E}" type="sibTrans" cxnId="{227AD052-57ED-4D9F-B4A8-89EE5A0CC0A1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ABC009E8-5B6B-4883-8ECB-4283A068DD9B}" type="pres">
      <dgm:prSet presAssocID="{17565E8B-7E4C-4ECD-8B60-B9373D3C315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B2DF6-D711-4CEF-A431-EA3F14E7FC7F}" type="pres">
      <dgm:prSet presAssocID="{21E0E826-596A-40CF-AD93-A7E683B92E58}" presName="sibTrans" presStyleCnt="0"/>
      <dgm:spPr/>
    </dgm:pt>
    <dgm:pt modelId="{C22985FB-57F6-4507-ABE6-4BCF6A2DAAAD}" type="pres">
      <dgm:prSet presAssocID="{F4810327-8063-4962-9CEE-48121296B3A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E3990-E60F-4444-92E7-24465583F265}" type="pres">
      <dgm:prSet presAssocID="{E1C6B623-172D-4044-B3BD-F2CDF654EDC9}" presName="sibTrans" presStyleCnt="0"/>
      <dgm:spPr/>
    </dgm:pt>
    <dgm:pt modelId="{763B6523-DBC8-4783-81C0-42696DDA9825}" type="pres">
      <dgm:prSet presAssocID="{AC38AD1E-7A55-4C89-B1D5-84313BA9833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D3BCF-F9DE-4340-9F65-48BF6D8E2574}" type="pres">
      <dgm:prSet presAssocID="{FB3EC019-09EA-4B03-BDAC-5828D3F4A890}" presName="sibTrans" presStyleCnt="0"/>
      <dgm:spPr/>
    </dgm:pt>
    <dgm:pt modelId="{129F9963-1516-4DF2-B60D-1E4EB4F34E1E}" type="pres">
      <dgm:prSet presAssocID="{F3735790-D951-49C2-B6D8-F26D5AE17B9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01B1E-C13F-47AB-888A-CF0F6AEC3F2D}" type="pres">
      <dgm:prSet presAssocID="{911F4629-B8E7-44EB-A691-EB3B5CC16D35}" presName="sibTrans" presStyleCnt="0"/>
      <dgm:spPr/>
    </dgm:pt>
    <dgm:pt modelId="{42F930DB-12ED-4CE6-B2D6-23B0274C8E18}" type="pres">
      <dgm:prSet presAssocID="{9348CF06-B0EF-4AC7-ACDC-0F76D5CD90A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C3BEF2-2DBA-42EB-9810-973BE445D0C7}" type="presOf" srcId="{3DE9E547-3C66-4E5D-9D07-0515EED2B913}" destId="{46A1C575-DE29-4021-A28C-E1E7FA78085E}" srcOrd="0" destOrd="0" presId="urn:microsoft.com/office/officeart/2005/8/layout/default"/>
    <dgm:cxn modelId="{EE7558A9-8C97-486E-B6EE-CCD6D4AF11BF}" srcId="{3DE9E547-3C66-4E5D-9D07-0515EED2B913}" destId="{AC38AD1E-7A55-4C89-B1D5-84313BA9833E}" srcOrd="3" destOrd="0" parTransId="{C9988B48-58A9-4019-B033-FF3A12BFBC83}" sibTransId="{FB3EC019-09EA-4B03-BDAC-5828D3F4A890}"/>
    <dgm:cxn modelId="{DB5CF76F-016D-4F32-AE1E-423FE30EF2F6}" type="presOf" srcId="{F9022B54-68C2-4973-9A00-460029290542}" destId="{E43CDCF3-D5B2-4556-A6FF-1FBA940E878F}" srcOrd="0" destOrd="0" presId="urn:microsoft.com/office/officeart/2005/8/layout/default"/>
    <dgm:cxn modelId="{2CF73195-F3C5-4177-935C-56A62FF0403E}" srcId="{3DE9E547-3C66-4E5D-9D07-0515EED2B913}" destId="{F4810327-8063-4962-9CEE-48121296B3AA}" srcOrd="2" destOrd="0" parTransId="{5BA0157C-EB91-452E-87F5-918471452751}" sibTransId="{E1C6B623-172D-4044-B3BD-F2CDF654EDC9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227AD052-57ED-4D9F-B4A8-89EE5A0CC0A1}" srcId="{3DE9E547-3C66-4E5D-9D07-0515EED2B913}" destId="{9348CF06-B0EF-4AC7-ACDC-0F76D5CD90A9}" srcOrd="5" destOrd="0" parTransId="{83C15347-CCC5-4CB0-AA7F-4436DCF32755}" sibTransId="{FE06839A-26CF-4991-9D98-F66EFB19E47E}"/>
    <dgm:cxn modelId="{4BD52435-ABC2-41AC-B3BC-7473FDEB9E24}" type="presOf" srcId="{9348CF06-B0EF-4AC7-ACDC-0F76D5CD90A9}" destId="{42F930DB-12ED-4CE6-B2D6-23B0274C8E18}" srcOrd="0" destOrd="0" presId="urn:microsoft.com/office/officeart/2005/8/layout/default"/>
    <dgm:cxn modelId="{9F3BC0E2-1E72-4BFF-9BDC-D6D1AD89D380}" type="presOf" srcId="{F4810327-8063-4962-9CEE-48121296B3AA}" destId="{C22985FB-57F6-4507-ABE6-4BCF6A2DAAAD}" srcOrd="0" destOrd="0" presId="urn:microsoft.com/office/officeart/2005/8/layout/default"/>
    <dgm:cxn modelId="{4520C88B-FDDB-4C6B-8C7A-82D70605F4A7}" srcId="{3DE9E547-3C66-4E5D-9D07-0515EED2B913}" destId="{F3735790-D951-49C2-B6D8-F26D5AE17B90}" srcOrd="4" destOrd="0" parTransId="{D342CFD7-9815-4A67-9272-5B1FA58FA09D}" sibTransId="{911F4629-B8E7-44EB-A691-EB3B5CC16D35}"/>
    <dgm:cxn modelId="{0EE7FC17-7674-4B0F-AD4D-CFDDBA7A4A22}" type="presOf" srcId="{AC38AD1E-7A55-4C89-B1D5-84313BA9833E}" destId="{763B6523-DBC8-4783-81C0-42696DDA9825}" srcOrd="0" destOrd="0" presId="urn:microsoft.com/office/officeart/2005/8/layout/default"/>
    <dgm:cxn modelId="{83781FE5-5570-4FB2-A880-6AF6B5901D52}" type="presOf" srcId="{17565E8B-7E4C-4ECD-8B60-B9373D3C315D}" destId="{ABC009E8-5B6B-4883-8ECB-4283A068DD9B}" srcOrd="0" destOrd="0" presId="urn:microsoft.com/office/officeart/2005/8/layout/default"/>
    <dgm:cxn modelId="{DD09D4BF-67A8-4756-A552-A38C811D14DB}" type="presOf" srcId="{F3735790-D951-49C2-B6D8-F26D5AE17B90}" destId="{129F9963-1516-4DF2-B60D-1E4EB4F34E1E}" srcOrd="0" destOrd="0" presId="urn:microsoft.com/office/officeart/2005/8/layout/default"/>
    <dgm:cxn modelId="{6DC2FBC0-9CA3-45B8-98B8-7FD55FB06850}" srcId="{3DE9E547-3C66-4E5D-9D07-0515EED2B913}" destId="{17565E8B-7E4C-4ECD-8B60-B9373D3C315D}" srcOrd="1" destOrd="0" parTransId="{44ECD735-7D74-4806-819D-FBD78775A96E}" sibTransId="{21E0E826-596A-40CF-AD93-A7E683B92E58}"/>
    <dgm:cxn modelId="{C6831F33-A671-4D3A-9651-E6901DF4D6AC}" type="presParOf" srcId="{46A1C575-DE29-4021-A28C-E1E7FA78085E}" destId="{E43CDCF3-D5B2-4556-A6FF-1FBA940E878F}" srcOrd="0" destOrd="0" presId="urn:microsoft.com/office/officeart/2005/8/layout/default"/>
    <dgm:cxn modelId="{23A16BBC-1098-40CF-A0D5-9C900233786D}" type="presParOf" srcId="{46A1C575-DE29-4021-A28C-E1E7FA78085E}" destId="{54066D3B-676A-41CA-98B3-C0905E22B6EF}" srcOrd="1" destOrd="0" presId="urn:microsoft.com/office/officeart/2005/8/layout/default"/>
    <dgm:cxn modelId="{2E4759DB-4D53-4713-AAAF-31C14F2B4DEC}" type="presParOf" srcId="{46A1C575-DE29-4021-A28C-E1E7FA78085E}" destId="{ABC009E8-5B6B-4883-8ECB-4283A068DD9B}" srcOrd="2" destOrd="0" presId="urn:microsoft.com/office/officeart/2005/8/layout/default"/>
    <dgm:cxn modelId="{AD8E8DB4-0055-4F55-AB4A-BEB638ADD840}" type="presParOf" srcId="{46A1C575-DE29-4021-A28C-E1E7FA78085E}" destId="{282B2DF6-D711-4CEF-A431-EA3F14E7FC7F}" srcOrd="3" destOrd="0" presId="urn:microsoft.com/office/officeart/2005/8/layout/default"/>
    <dgm:cxn modelId="{D51CE208-820A-4DE4-8EFC-719F89E83A30}" type="presParOf" srcId="{46A1C575-DE29-4021-A28C-E1E7FA78085E}" destId="{C22985FB-57F6-4507-ABE6-4BCF6A2DAAAD}" srcOrd="4" destOrd="0" presId="urn:microsoft.com/office/officeart/2005/8/layout/default"/>
    <dgm:cxn modelId="{CBBA95D1-B7BB-40CF-B653-041F9C52613A}" type="presParOf" srcId="{46A1C575-DE29-4021-A28C-E1E7FA78085E}" destId="{C94E3990-E60F-4444-92E7-24465583F265}" srcOrd="5" destOrd="0" presId="urn:microsoft.com/office/officeart/2005/8/layout/default"/>
    <dgm:cxn modelId="{50902A7B-3E71-404A-80B8-47684EAB90FB}" type="presParOf" srcId="{46A1C575-DE29-4021-A28C-E1E7FA78085E}" destId="{763B6523-DBC8-4783-81C0-42696DDA9825}" srcOrd="6" destOrd="0" presId="urn:microsoft.com/office/officeart/2005/8/layout/default"/>
    <dgm:cxn modelId="{D093394B-667A-4CAC-A032-96C5AB863E58}" type="presParOf" srcId="{46A1C575-DE29-4021-A28C-E1E7FA78085E}" destId="{BEAD3BCF-F9DE-4340-9F65-48BF6D8E2574}" srcOrd="7" destOrd="0" presId="urn:microsoft.com/office/officeart/2005/8/layout/default"/>
    <dgm:cxn modelId="{C1A6EA11-1567-492B-9E51-B33927BF82B7}" type="presParOf" srcId="{46A1C575-DE29-4021-A28C-E1E7FA78085E}" destId="{129F9963-1516-4DF2-B60D-1E4EB4F34E1E}" srcOrd="8" destOrd="0" presId="urn:microsoft.com/office/officeart/2005/8/layout/default"/>
    <dgm:cxn modelId="{4C9E28AA-489F-4C42-BCD6-68E00B3D5A03}" type="presParOf" srcId="{46A1C575-DE29-4021-A28C-E1E7FA78085E}" destId="{0BE01B1E-C13F-47AB-888A-CF0F6AEC3F2D}" srcOrd="9" destOrd="0" presId="urn:microsoft.com/office/officeart/2005/8/layout/default"/>
    <dgm:cxn modelId="{69AF7826-5D7A-45B5-9845-87F80C6F59FC}" type="presParOf" srcId="{46A1C575-DE29-4021-A28C-E1E7FA78085E}" destId="{42F930DB-12ED-4CE6-B2D6-23B0274C8E18}" srcOrd="10" destOrd="0" presId="urn:microsoft.com/office/officeart/2005/8/layout/default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4653BE-DD31-45F0-B63F-DD668C4D1615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ABD6D2-D199-4FAC-A208-B082626BB782}">
      <dgm:prSet phldrT="[Text]"/>
      <dgm:spPr/>
      <dgm:t>
        <a:bodyPr/>
        <a:lstStyle/>
        <a:p>
          <a:r>
            <a:rPr lang="en-US" b="1" dirty="0" smtClean="0"/>
            <a:t>Gamepads</a:t>
          </a:r>
          <a:endParaRPr lang="en-US" b="1" dirty="0"/>
        </a:p>
      </dgm:t>
    </dgm:pt>
    <dgm:pt modelId="{502C781C-826C-488C-89B6-44504E76FCF3}" type="parTrans" cxnId="{E0AE0851-508B-4C61-BA8A-8212455D797A}">
      <dgm:prSet/>
      <dgm:spPr/>
      <dgm:t>
        <a:bodyPr/>
        <a:lstStyle/>
        <a:p>
          <a:endParaRPr lang="en-US"/>
        </a:p>
      </dgm:t>
    </dgm:pt>
    <dgm:pt modelId="{CD6FB4F6-25DF-4F74-B21A-D92387B85C27}" type="sibTrans" cxnId="{E0AE0851-508B-4C61-BA8A-8212455D797A}">
      <dgm:prSet/>
      <dgm:spPr/>
      <dgm:t>
        <a:bodyPr/>
        <a:lstStyle/>
        <a:p>
          <a:endParaRPr lang="en-US"/>
        </a:p>
      </dgm:t>
    </dgm:pt>
    <dgm:pt modelId="{C98D1016-CFCF-4507-B6A8-D2A9BDDB9082}">
      <dgm:prSet phldrT="[Text]"/>
      <dgm:spPr/>
      <dgm:t>
        <a:bodyPr/>
        <a:lstStyle/>
        <a:p>
          <a:r>
            <a:rPr lang="en-US" b="1" dirty="0" smtClean="0"/>
            <a:t>Joysticks</a:t>
          </a:r>
          <a:r>
            <a:rPr lang="en-US" dirty="0" smtClean="0"/>
            <a:t> and </a:t>
          </a:r>
          <a:r>
            <a:rPr lang="en-US" b="1" dirty="0" smtClean="0"/>
            <a:t>Wheels</a:t>
          </a:r>
          <a:endParaRPr lang="en-US" b="1" dirty="0"/>
        </a:p>
      </dgm:t>
    </dgm:pt>
    <dgm:pt modelId="{024ED4D6-CE16-4AE3-9CCC-49249C195A64}" type="parTrans" cxnId="{B8A9D2DF-6672-4517-AA59-464D440AD002}">
      <dgm:prSet/>
      <dgm:spPr/>
      <dgm:t>
        <a:bodyPr/>
        <a:lstStyle/>
        <a:p>
          <a:endParaRPr lang="en-US"/>
        </a:p>
      </dgm:t>
    </dgm:pt>
    <dgm:pt modelId="{F6521331-21A9-4ADB-BA0D-A7A476CCA05A}" type="sibTrans" cxnId="{B8A9D2DF-6672-4517-AA59-464D440AD002}">
      <dgm:prSet/>
      <dgm:spPr/>
      <dgm:t>
        <a:bodyPr/>
        <a:lstStyle/>
        <a:p>
          <a:endParaRPr lang="en-US"/>
        </a:p>
      </dgm:t>
    </dgm:pt>
    <dgm:pt modelId="{FB142F37-C799-4D0B-9BF8-4C980071BC4C}">
      <dgm:prSet phldrT="[Text]"/>
      <dgm:spPr/>
      <dgm:t>
        <a:bodyPr/>
        <a:lstStyle/>
        <a:p>
          <a:r>
            <a:rPr lang="en-US" b="1" dirty="0" smtClean="0"/>
            <a:t>Light guns</a:t>
          </a:r>
          <a:endParaRPr lang="en-US" b="1" dirty="0"/>
        </a:p>
      </dgm:t>
    </dgm:pt>
    <dgm:pt modelId="{06278526-4F39-46B8-B0E3-2BC158A7B2CB}" type="parTrans" cxnId="{D652FF7B-0181-406A-A9DC-B0B667427876}">
      <dgm:prSet/>
      <dgm:spPr/>
      <dgm:t>
        <a:bodyPr/>
        <a:lstStyle/>
        <a:p>
          <a:endParaRPr lang="en-US"/>
        </a:p>
      </dgm:t>
    </dgm:pt>
    <dgm:pt modelId="{F4E91C3A-BFF1-4448-B536-4339279D96B0}" type="sibTrans" cxnId="{D652FF7B-0181-406A-A9DC-B0B667427876}">
      <dgm:prSet/>
      <dgm:spPr/>
      <dgm:t>
        <a:bodyPr/>
        <a:lstStyle/>
        <a:p>
          <a:endParaRPr lang="en-US"/>
        </a:p>
      </dgm:t>
    </dgm:pt>
    <dgm:pt modelId="{95B4C38C-25E8-4E8D-8DEC-6C9789402DF0}">
      <dgm:prSet phldrT="[Text]"/>
      <dgm:spPr/>
      <dgm:t>
        <a:bodyPr/>
        <a:lstStyle/>
        <a:p>
          <a:r>
            <a:rPr lang="en-US" b="1" dirty="0" smtClean="0"/>
            <a:t>Dance pads</a:t>
          </a:r>
          <a:endParaRPr lang="en-US" b="1" dirty="0"/>
        </a:p>
      </dgm:t>
    </dgm:pt>
    <dgm:pt modelId="{E6FAC0EC-E7C1-4519-BB03-2D7152BA07DE}" type="parTrans" cxnId="{0D241155-861D-4366-B5AE-52A08DC55CD5}">
      <dgm:prSet/>
      <dgm:spPr/>
      <dgm:t>
        <a:bodyPr/>
        <a:lstStyle/>
        <a:p>
          <a:endParaRPr lang="en-US"/>
        </a:p>
      </dgm:t>
    </dgm:pt>
    <dgm:pt modelId="{DD95E955-4DAF-4DC7-B0D2-D408DCF2AF07}" type="sibTrans" cxnId="{0D241155-861D-4366-B5AE-52A08DC55CD5}">
      <dgm:prSet/>
      <dgm:spPr/>
      <dgm:t>
        <a:bodyPr/>
        <a:lstStyle/>
        <a:p>
          <a:endParaRPr lang="en-US"/>
        </a:p>
      </dgm:t>
    </dgm:pt>
    <dgm:pt modelId="{3E64C957-A059-416D-8338-17FF7C9085C1}">
      <dgm:prSet phldrT="[Text]"/>
      <dgm:spPr/>
      <dgm:t>
        <a:bodyPr/>
        <a:lstStyle/>
        <a:p>
          <a:r>
            <a:rPr lang="en-US" b="0" dirty="0" smtClean="0"/>
            <a:t>Motion-sensing controllers</a:t>
          </a:r>
          <a:endParaRPr lang="en-US" b="0" dirty="0"/>
        </a:p>
      </dgm:t>
    </dgm:pt>
    <dgm:pt modelId="{1B97C7C3-8EC1-479D-B02D-689BA7BDF877}" type="parTrans" cxnId="{04BBDF00-E6BC-457F-ABDE-1A642FE9A29C}">
      <dgm:prSet/>
      <dgm:spPr/>
      <dgm:t>
        <a:bodyPr/>
        <a:lstStyle/>
        <a:p>
          <a:endParaRPr lang="en-US"/>
        </a:p>
      </dgm:t>
    </dgm:pt>
    <dgm:pt modelId="{1EC6B118-5728-4BA5-9DD5-6F85EC469FB0}" type="sibTrans" cxnId="{04BBDF00-E6BC-457F-ABDE-1A642FE9A29C}">
      <dgm:prSet/>
      <dgm:spPr/>
      <dgm:t>
        <a:bodyPr/>
        <a:lstStyle/>
        <a:p>
          <a:endParaRPr lang="en-US"/>
        </a:p>
      </dgm:t>
    </dgm:pt>
    <dgm:pt modelId="{E21840DC-89CF-4ACA-BF72-2CF4F6A9E55A}" type="pres">
      <dgm:prSet presAssocID="{8C4653BE-DD31-45F0-B63F-DD668C4D16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6E1D57-1EA0-4C31-BD0D-C5279EBF91A2}" type="pres">
      <dgm:prSet presAssocID="{1CABD6D2-D199-4FAC-A208-B082626BB78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0528D-922E-4248-AD10-374681258C1B}" type="pres">
      <dgm:prSet presAssocID="{CD6FB4F6-25DF-4F74-B21A-D92387B85C27}" presName="sibTrans" presStyleCnt="0"/>
      <dgm:spPr/>
    </dgm:pt>
    <dgm:pt modelId="{945C789B-F7B0-47B1-B802-62FEC73F811D}" type="pres">
      <dgm:prSet presAssocID="{C98D1016-CFCF-4507-B6A8-D2A9BDDB90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8BFA3-BF25-45BD-88A5-4C47D6AC85E9}" type="pres">
      <dgm:prSet presAssocID="{F6521331-21A9-4ADB-BA0D-A7A476CCA05A}" presName="sibTrans" presStyleCnt="0"/>
      <dgm:spPr/>
    </dgm:pt>
    <dgm:pt modelId="{139EE880-A2E6-4EBF-A258-39144CB05A6D}" type="pres">
      <dgm:prSet presAssocID="{FB142F37-C799-4D0B-9BF8-4C980071BC4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8E9E1-A3C3-45A2-BE84-A47F98BDE513}" type="pres">
      <dgm:prSet presAssocID="{F4E91C3A-BFF1-4448-B536-4339279D96B0}" presName="sibTrans" presStyleCnt="0"/>
      <dgm:spPr/>
    </dgm:pt>
    <dgm:pt modelId="{4494F538-1D58-45A7-B132-9DAB9AAD8DEF}" type="pres">
      <dgm:prSet presAssocID="{95B4C38C-25E8-4E8D-8DEC-6C9789402DF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222BF-A443-4EBC-965F-C2817326B13D}" type="pres">
      <dgm:prSet presAssocID="{DD95E955-4DAF-4DC7-B0D2-D408DCF2AF07}" presName="sibTrans" presStyleCnt="0"/>
      <dgm:spPr/>
    </dgm:pt>
    <dgm:pt modelId="{D6CB4BF7-28A2-4AB2-8EBA-0AE600D87FB2}" type="pres">
      <dgm:prSet presAssocID="{3E64C957-A059-416D-8338-17FF7C9085C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059061-AFB6-46DE-A47F-F5D07C54A7D3}" type="presOf" srcId="{95B4C38C-25E8-4E8D-8DEC-6C9789402DF0}" destId="{4494F538-1D58-45A7-B132-9DAB9AAD8DEF}" srcOrd="0" destOrd="0" presId="urn:microsoft.com/office/officeart/2005/8/layout/default"/>
    <dgm:cxn modelId="{B8A9D2DF-6672-4517-AA59-464D440AD002}" srcId="{8C4653BE-DD31-45F0-B63F-DD668C4D1615}" destId="{C98D1016-CFCF-4507-B6A8-D2A9BDDB9082}" srcOrd="1" destOrd="0" parTransId="{024ED4D6-CE16-4AE3-9CCC-49249C195A64}" sibTransId="{F6521331-21A9-4ADB-BA0D-A7A476CCA05A}"/>
    <dgm:cxn modelId="{0D241155-861D-4366-B5AE-52A08DC55CD5}" srcId="{8C4653BE-DD31-45F0-B63F-DD668C4D1615}" destId="{95B4C38C-25E8-4E8D-8DEC-6C9789402DF0}" srcOrd="3" destOrd="0" parTransId="{E6FAC0EC-E7C1-4519-BB03-2D7152BA07DE}" sibTransId="{DD95E955-4DAF-4DC7-B0D2-D408DCF2AF07}"/>
    <dgm:cxn modelId="{4CB351AF-67B6-46A7-AA1D-31014A520E67}" type="presOf" srcId="{8C4653BE-DD31-45F0-B63F-DD668C4D1615}" destId="{E21840DC-89CF-4ACA-BF72-2CF4F6A9E55A}" srcOrd="0" destOrd="0" presId="urn:microsoft.com/office/officeart/2005/8/layout/default"/>
    <dgm:cxn modelId="{7039224B-234D-42C6-A06A-BE45D5D6B78B}" type="presOf" srcId="{C98D1016-CFCF-4507-B6A8-D2A9BDDB9082}" destId="{945C789B-F7B0-47B1-B802-62FEC73F811D}" srcOrd="0" destOrd="0" presId="urn:microsoft.com/office/officeart/2005/8/layout/default"/>
    <dgm:cxn modelId="{E0AE0851-508B-4C61-BA8A-8212455D797A}" srcId="{8C4653BE-DD31-45F0-B63F-DD668C4D1615}" destId="{1CABD6D2-D199-4FAC-A208-B082626BB782}" srcOrd="0" destOrd="0" parTransId="{502C781C-826C-488C-89B6-44504E76FCF3}" sibTransId="{CD6FB4F6-25DF-4F74-B21A-D92387B85C27}"/>
    <dgm:cxn modelId="{8889D079-E6B8-4302-9B32-014E02D8B6C1}" type="presOf" srcId="{1CABD6D2-D199-4FAC-A208-B082626BB782}" destId="{C06E1D57-1EA0-4C31-BD0D-C5279EBF91A2}" srcOrd="0" destOrd="0" presId="urn:microsoft.com/office/officeart/2005/8/layout/default"/>
    <dgm:cxn modelId="{B6674EF5-C466-4C63-A645-44200630E843}" type="presOf" srcId="{3E64C957-A059-416D-8338-17FF7C9085C1}" destId="{D6CB4BF7-28A2-4AB2-8EBA-0AE600D87FB2}" srcOrd="0" destOrd="0" presId="urn:microsoft.com/office/officeart/2005/8/layout/default"/>
    <dgm:cxn modelId="{794D3B5C-41D5-4091-9703-362F609323A9}" type="presOf" srcId="{FB142F37-C799-4D0B-9BF8-4C980071BC4C}" destId="{139EE880-A2E6-4EBF-A258-39144CB05A6D}" srcOrd="0" destOrd="0" presId="urn:microsoft.com/office/officeart/2005/8/layout/default"/>
    <dgm:cxn modelId="{D652FF7B-0181-406A-A9DC-B0B667427876}" srcId="{8C4653BE-DD31-45F0-B63F-DD668C4D1615}" destId="{FB142F37-C799-4D0B-9BF8-4C980071BC4C}" srcOrd="2" destOrd="0" parTransId="{06278526-4F39-46B8-B0E3-2BC158A7B2CB}" sibTransId="{F4E91C3A-BFF1-4448-B536-4339279D96B0}"/>
    <dgm:cxn modelId="{04BBDF00-E6BC-457F-ABDE-1A642FE9A29C}" srcId="{8C4653BE-DD31-45F0-B63F-DD668C4D1615}" destId="{3E64C957-A059-416D-8338-17FF7C9085C1}" srcOrd="4" destOrd="0" parTransId="{1B97C7C3-8EC1-479D-B02D-689BA7BDF877}" sibTransId="{1EC6B118-5728-4BA5-9DD5-6F85EC469FB0}"/>
    <dgm:cxn modelId="{7FA5403B-25EF-43AA-BD44-56E0CB6F59B3}" type="presParOf" srcId="{E21840DC-89CF-4ACA-BF72-2CF4F6A9E55A}" destId="{C06E1D57-1EA0-4C31-BD0D-C5279EBF91A2}" srcOrd="0" destOrd="0" presId="urn:microsoft.com/office/officeart/2005/8/layout/default"/>
    <dgm:cxn modelId="{54C622DA-0BCD-4A90-A4B6-2098329F8484}" type="presParOf" srcId="{E21840DC-89CF-4ACA-BF72-2CF4F6A9E55A}" destId="{D830528D-922E-4248-AD10-374681258C1B}" srcOrd="1" destOrd="0" presId="urn:microsoft.com/office/officeart/2005/8/layout/default"/>
    <dgm:cxn modelId="{1C680893-E8A5-470E-A452-FAAFDB271588}" type="presParOf" srcId="{E21840DC-89CF-4ACA-BF72-2CF4F6A9E55A}" destId="{945C789B-F7B0-47B1-B802-62FEC73F811D}" srcOrd="2" destOrd="0" presId="urn:microsoft.com/office/officeart/2005/8/layout/default"/>
    <dgm:cxn modelId="{11103F7F-D909-4BA7-B44D-F11F71D453E1}" type="presParOf" srcId="{E21840DC-89CF-4ACA-BF72-2CF4F6A9E55A}" destId="{17D8BFA3-BF25-45BD-88A5-4C47D6AC85E9}" srcOrd="3" destOrd="0" presId="urn:microsoft.com/office/officeart/2005/8/layout/default"/>
    <dgm:cxn modelId="{CD267F90-34D9-463D-8F34-0A3750559672}" type="presParOf" srcId="{E21840DC-89CF-4ACA-BF72-2CF4F6A9E55A}" destId="{139EE880-A2E6-4EBF-A258-39144CB05A6D}" srcOrd="4" destOrd="0" presId="urn:microsoft.com/office/officeart/2005/8/layout/default"/>
    <dgm:cxn modelId="{5C94AA5F-2819-4C12-B683-57C97F135A12}" type="presParOf" srcId="{E21840DC-89CF-4ACA-BF72-2CF4F6A9E55A}" destId="{B5D8E9E1-A3C3-45A2-BE84-A47F98BDE513}" srcOrd="5" destOrd="0" presId="urn:microsoft.com/office/officeart/2005/8/layout/default"/>
    <dgm:cxn modelId="{783A1A39-0412-4025-8AB2-286AAE5A6E87}" type="presParOf" srcId="{E21840DC-89CF-4ACA-BF72-2CF4F6A9E55A}" destId="{4494F538-1D58-45A7-B132-9DAB9AAD8DEF}" srcOrd="6" destOrd="0" presId="urn:microsoft.com/office/officeart/2005/8/layout/default"/>
    <dgm:cxn modelId="{F11B716B-56D4-407A-B94B-A2398091EFCB}" type="presParOf" srcId="{E21840DC-89CF-4ACA-BF72-2CF4F6A9E55A}" destId="{871222BF-A443-4EBC-965F-C2817326B13D}" srcOrd="7" destOrd="0" presId="urn:microsoft.com/office/officeart/2005/8/layout/default"/>
    <dgm:cxn modelId="{63DCAC62-9F01-469C-BD21-1F1C4BECFFBC}" type="presParOf" srcId="{E21840DC-89CF-4ACA-BF72-2CF4F6A9E55A}" destId="{D6CB4BF7-28A2-4AB2-8EBA-0AE600D87FB2}" srcOrd="8" destOrd="0" presId="urn:microsoft.com/office/officeart/2005/8/layout/default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4C9D891-94D5-42E9-8684-0773C6B06353}" type="doc">
      <dgm:prSet loTypeId="urn:microsoft.com/office/officeart/2005/8/layout/vList2" loCatId="list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EADB222-CF1A-418F-9CE1-269E904EED36}">
      <dgm:prSet phldrT="[Text]"/>
      <dgm:spPr/>
      <dgm:t>
        <a:bodyPr/>
        <a:lstStyle/>
        <a:p>
          <a:r>
            <a:rPr lang="en-US" dirty="0" smtClean="0"/>
            <a:t>Studio cameras</a:t>
          </a:r>
          <a:endParaRPr lang="en-US" dirty="0"/>
        </a:p>
      </dgm:t>
    </dgm:pt>
    <dgm:pt modelId="{CDA4ACD7-0665-4DBF-B609-652F626797CE}" type="parTrans" cxnId="{ADB704BF-BBF5-4507-BC75-306F67957E97}">
      <dgm:prSet/>
      <dgm:spPr/>
      <dgm:t>
        <a:bodyPr/>
        <a:lstStyle/>
        <a:p>
          <a:endParaRPr lang="en-US"/>
        </a:p>
      </dgm:t>
    </dgm:pt>
    <dgm:pt modelId="{6C7552F0-19CB-4E90-97FF-678464B4CB9D}" type="sibTrans" cxnId="{ADB704BF-BBF5-4507-BC75-306F67957E97}">
      <dgm:prSet/>
      <dgm:spPr/>
      <dgm:t>
        <a:bodyPr/>
        <a:lstStyle/>
        <a:p>
          <a:endParaRPr lang="en-US"/>
        </a:p>
      </dgm:t>
    </dgm:pt>
    <dgm:pt modelId="{19ED4AC9-94DB-4225-9C05-2CF497683127}">
      <dgm:prSet phldrT="[Text]"/>
      <dgm:spPr/>
      <dgm:t>
        <a:bodyPr/>
        <a:lstStyle/>
        <a:p>
          <a:r>
            <a:rPr lang="en-US" dirty="0" smtClean="0"/>
            <a:t>Field cameras</a:t>
          </a:r>
          <a:endParaRPr lang="en-US" dirty="0"/>
        </a:p>
      </dgm:t>
    </dgm:pt>
    <dgm:pt modelId="{E35AB18B-D292-4C18-8E5B-9320EE8FD83F}" type="parTrans" cxnId="{0E278099-B661-41B9-A608-CDFD9986FDC6}">
      <dgm:prSet/>
      <dgm:spPr/>
      <dgm:t>
        <a:bodyPr/>
        <a:lstStyle/>
        <a:p>
          <a:endParaRPr lang="en-US"/>
        </a:p>
      </dgm:t>
    </dgm:pt>
    <dgm:pt modelId="{EF20E373-CD83-48C7-AF00-A5C7DF32EC27}" type="sibTrans" cxnId="{0E278099-B661-41B9-A608-CDFD9986FDC6}">
      <dgm:prSet/>
      <dgm:spPr/>
      <dgm:t>
        <a:bodyPr/>
        <a:lstStyle/>
        <a:p>
          <a:endParaRPr lang="en-US"/>
        </a:p>
      </dgm:t>
    </dgm:pt>
    <dgm:pt modelId="{10272C18-118E-464D-A3F6-08EECFA365BA}">
      <dgm:prSet phldrT="[Text]"/>
      <dgm:spPr/>
      <dgm:t>
        <a:bodyPr/>
        <a:lstStyle/>
        <a:p>
          <a:r>
            <a:rPr lang="en-US" dirty="0" smtClean="0"/>
            <a:t>Point-and-shoot camera</a:t>
          </a:r>
          <a:endParaRPr lang="en-US" dirty="0"/>
        </a:p>
      </dgm:t>
    </dgm:pt>
    <dgm:pt modelId="{B98E7987-7779-4C3A-8981-C76035FFC67C}" type="parTrans" cxnId="{C5038D0B-986A-4043-9B0C-D773DD192CFC}">
      <dgm:prSet/>
      <dgm:spPr/>
      <dgm:t>
        <a:bodyPr/>
        <a:lstStyle/>
        <a:p>
          <a:endParaRPr lang="en-US"/>
        </a:p>
      </dgm:t>
    </dgm:pt>
    <dgm:pt modelId="{465FC571-C393-4701-9C1E-5137FA9090E2}" type="sibTrans" cxnId="{C5038D0B-986A-4043-9B0C-D773DD192CFC}">
      <dgm:prSet/>
      <dgm:spPr/>
      <dgm:t>
        <a:bodyPr/>
        <a:lstStyle/>
        <a:p>
          <a:endParaRPr lang="en-US"/>
        </a:p>
      </dgm:t>
    </dgm:pt>
    <dgm:pt modelId="{B459799D-9835-432D-AEFC-FB4BDB80D76A}" type="pres">
      <dgm:prSet presAssocID="{74C9D891-94D5-42E9-8684-0773C6B063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67BAD1-6C6D-465C-95A5-8B26C6073EA8}" type="pres">
      <dgm:prSet presAssocID="{FEADB222-CF1A-418F-9CE1-269E904EED3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45FE7-53EE-4726-885D-BD48980E18D6}" type="pres">
      <dgm:prSet presAssocID="{6C7552F0-19CB-4E90-97FF-678464B4CB9D}" presName="spacer" presStyleCnt="0"/>
      <dgm:spPr/>
    </dgm:pt>
    <dgm:pt modelId="{0B367D95-FC0C-4ED4-8DB9-C2348A4651EA}" type="pres">
      <dgm:prSet presAssocID="{19ED4AC9-94DB-4225-9C05-2CF49768312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9E5DB-DF19-4BB6-A4D4-51A9B22E86C5}" type="pres">
      <dgm:prSet presAssocID="{EF20E373-CD83-48C7-AF00-A5C7DF32EC27}" presName="spacer" presStyleCnt="0"/>
      <dgm:spPr/>
    </dgm:pt>
    <dgm:pt modelId="{8C6CE4B2-06DD-4650-8851-43640BFD5808}" type="pres">
      <dgm:prSet presAssocID="{10272C18-118E-464D-A3F6-08EECFA365B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278099-B661-41B9-A608-CDFD9986FDC6}" srcId="{74C9D891-94D5-42E9-8684-0773C6B06353}" destId="{19ED4AC9-94DB-4225-9C05-2CF497683127}" srcOrd="1" destOrd="0" parTransId="{E35AB18B-D292-4C18-8E5B-9320EE8FD83F}" sibTransId="{EF20E373-CD83-48C7-AF00-A5C7DF32EC27}"/>
    <dgm:cxn modelId="{2CE1A9D9-91B4-419F-9CDF-9F164193E6EF}" type="presOf" srcId="{FEADB222-CF1A-418F-9CE1-269E904EED36}" destId="{A667BAD1-6C6D-465C-95A5-8B26C6073EA8}" srcOrd="0" destOrd="0" presId="urn:microsoft.com/office/officeart/2005/8/layout/vList2"/>
    <dgm:cxn modelId="{C5038D0B-986A-4043-9B0C-D773DD192CFC}" srcId="{74C9D891-94D5-42E9-8684-0773C6B06353}" destId="{10272C18-118E-464D-A3F6-08EECFA365BA}" srcOrd="2" destOrd="0" parTransId="{B98E7987-7779-4C3A-8981-C76035FFC67C}" sibTransId="{465FC571-C393-4701-9C1E-5137FA9090E2}"/>
    <dgm:cxn modelId="{ADB704BF-BBF5-4507-BC75-306F67957E97}" srcId="{74C9D891-94D5-42E9-8684-0773C6B06353}" destId="{FEADB222-CF1A-418F-9CE1-269E904EED36}" srcOrd="0" destOrd="0" parTransId="{CDA4ACD7-0665-4DBF-B609-652F626797CE}" sibTransId="{6C7552F0-19CB-4E90-97FF-678464B4CB9D}"/>
    <dgm:cxn modelId="{275A6482-AEC9-445F-A7A1-48D43EDD8415}" type="presOf" srcId="{74C9D891-94D5-42E9-8684-0773C6B06353}" destId="{B459799D-9835-432D-AEFC-FB4BDB80D76A}" srcOrd="0" destOrd="0" presId="urn:microsoft.com/office/officeart/2005/8/layout/vList2"/>
    <dgm:cxn modelId="{B7806736-575D-4C65-93E6-C792FC022860}" type="presOf" srcId="{19ED4AC9-94DB-4225-9C05-2CF497683127}" destId="{0B367D95-FC0C-4ED4-8DB9-C2348A4651EA}" srcOrd="0" destOrd="0" presId="urn:microsoft.com/office/officeart/2005/8/layout/vList2"/>
    <dgm:cxn modelId="{8CDAC425-C28C-4EDB-AF05-FBBAE6AD1C15}" type="presOf" srcId="{10272C18-118E-464D-A3F6-08EECFA365BA}" destId="{8C6CE4B2-06DD-4650-8851-43640BFD5808}" srcOrd="0" destOrd="0" presId="urn:microsoft.com/office/officeart/2005/8/layout/vList2"/>
    <dgm:cxn modelId="{8CEE33E5-3C95-4999-A20C-E54EBEBEF7E4}" type="presParOf" srcId="{B459799D-9835-432D-AEFC-FB4BDB80D76A}" destId="{A667BAD1-6C6D-465C-95A5-8B26C6073EA8}" srcOrd="0" destOrd="0" presId="urn:microsoft.com/office/officeart/2005/8/layout/vList2"/>
    <dgm:cxn modelId="{1BDD5D1F-3D60-404D-91BA-C707BD2666EA}" type="presParOf" srcId="{B459799D-9835-432D-AEFC-FB4BDB80D76A}" destId="{A7945FE7-53EE-4726-885D-BD48980E18D6}" srcOrd="1" destOrd="0" presId="urn:microsoft.com/office/officeart/2005/8/layout/vList2"/>
    <dgm:cxn modelId="{D4829A28-3758-43A5-8CCB-52D9C67A4D37}" type="presParOf" srcId="{B459799D-9835-432D-AEFC-FB4BDB80D76A}" destId="{0B367D95-FC0C-4ED4-8DB9-C2348A4651EA}" srcOrd="2" destOrd="0" presId="urn:microsoft.com/office/officeart/2005/8/layout/vList2"/>
    <dgm:cxn modelId="{2F5FF2BB-73B5-4231-AF94-4721BCE26B78}" type="presParOf" srcId="{B459799D-9835-432D-AEFC-FB4BDB80D76A}" destId="{89A9E5DB-DF19-4BB6-A4D4-51A9B22E86C5}" srcOrd="3" destOrd="0" presId="urn:microsoft.com/office/officeart/2005/8/layout/vList2"/>
    <dgm:cxn modelId="{F2BF8D44-F182-4C37-A1BC-A42D1BEBE354}" type="presParOf" srcId="{B459799D-9835-432D-AEFC-FB4BDB80D76A}" destId="{8C6CE4B2-06DD-4650-8851-43640BFD5808}" srcOrd="4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27E3836-907B-46B7-A95E-60446F2CB27E}" type="doc">
      <dgm:prSet loTypeId="urn:microsoft.com/office/officeart/2005/8/layout/v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1AB954-85A8-4155-B883-59A09884E972}">
      <dgm:prSet phldrT="[Text]"/>
      <dgm:spPr/>
      <dgm:t>
        <a:bodyPr/>
        <a:lstStyle/>
        <a:p>
          <a:r>
            <a:rPr lang="en-US" dirty="0" smtClean="0"/>
            <a:t>Resolution</a:t>
          </a:r>
          <a:endParaRPr lang="en-US" dirty="0"/>
        </a:p>
      </dgm:t>
    </dgm:pt>
    <dgm:pt modelId="{20F20D0D-1510-4918-854A-A846804A0704}" type="parTrans" cxnId="{84A8DB6F-8761-4838-8DFA-964A0E5358E4}">
      <dgm:prSet/>
      <dgm:spPr/>
      <dgm:t>
        <a:bodyPr/>
        <a:lstStyle/>
        <a:p>
          <a:endParaRPr lang="en-US"/>
        </a:p>
      </dgm:t>
    </dgm:pt>
    <dgm:pt modelId="{71988139-F00F-4A45-BD80-25C678C65FCB}" type="sibTrans" cxnId="{84A8DB6F-8761-4838-8DFA-964A0E5358E4}">
      <dgm:prSet/>
      <dgm:spPr/>
      <dgm:t>
        <a:bodyPr/>
        <a:lstStyle/>
        <a:p>
          <a:endParaRPr lang="en-US"/>
        </a:p>
      </dgm:t>
    </dgm:pt>
    <dgm:pt modelId="{C7186313-9E2F-4FB9-9BFF-BBB13ACEB33F}">
      <dgm:prSet phldrT="[Text]"/>
      <dgm:spPr/>
      <dgm:t>
        <a:bodyPr/>
        <a:lstStyle/>
        <a:p>
          <a:r>
            <a:rPr lang="en-US" b="1" dirty="0" smtClean="0">
              <a:solidFill>
                <a:srgbClr val="005F86"/>
              </a:solidFill>
            </a:rPr>
            <a:t>Resolution</a:t>
          </a:r>
          <a:r>
            <a:rPr lang="en-US" b="0" dirty="0" smtClean="0"/>
            <a:t> is the number of horizontal and vertical pictures in a display device</a:t>
          </a:r>
          <a:endParaRPr lang="en-US" b="1" dirty="0"/>
        </a:p>
      </dgm:t>
    </dgm:pt>
    <dgm:pt modelId="{71C7F9FC-6C75-45EC-AD1B-E5120E9CCC08}" type="parTrans" cxnId="{D3913FA8-108C-4A58-879E-707CE5E8B5AC}">
      <dgm:prSet/>
      <dgm:spPr/>
      <dgm:t>
        <a:bodyPr/>
        <a:lstStyle/>
        <a:p>
          <a:endParaRPr lang="en-US"/>
        </a:p>
      </dgm:t>
    </dgm:pt>
    <dgm:pt modelId="{5BCB3821-4F42-48EB-B64C-5C15096A25AA}" type="sibTrans" cxnId="{D3913FA8-108C-4A58-879E-707CE5E8B5AC}">
      <dgm:prSet/>
      <dgm:spPr/>
      <dgm:t>
        <a:bodyPr/>
        <a:lstStyle/>
        <a:p>
          <a:endParaRPr lang="en-US"/>
        </a:p>
      </dgm:t>
    </dgm:pt>
    <dgm:pt modelId="{04AC91B9-2439-4149-8207-AD9517630970}">
      <dgm:prSet phldrT="[Text]"/>
      <dgm:spPr/>
      <dgm:t>
        <a:bodyPr/>
        <a:lstStyle/>
        <a:p>
          <a:r>
            <a:rPr lang="en-US" dirty="0" smtClean="0"/>
            <a:t>Number of bits stored in each pixel</a:t>
          </a:r>
          <a:endParaRPr lang="en-US" dirty="0"/>
        </a:p>
      </dgm:t>
    </dgm:pt>
    <dgm:pt modelId="{F37F0F3B-82EC-431C-BCFD-BD39CD385A97}" type="parTrans" cxnId="{E400C9B7-E556-40AB-8D21-6B12231F065A}">
      <dgm:prSet/>
      <dgm:spPr/>
      <dgm:t>
        <a:bodyPr/>
        <a:lstStyle/>
        <a:p>
          <a:endParaRPr lang="en-US"/>
        </a:p>
      </dgm:t>
    </dgm:pt>
    <dgm:pt modelId="{B224A1E0-C9E1-4B30-9277-73A15C853D11}" type="sibTrans" cxnId="{E400C9B7-E556-40AB-8D21-6B12231F065A}">
      <dgm:prSet/>
      <dgm:spPr/>
      <dgm:t>
        <a:bodyPr/>
        <a:lstStyle/>
        <a:p>
          <a:endParaRPr lang="en-US"/>
        </a:p>
      </dgm:t>
    </dgm:pt>
    <dgm:pt modelId="{F5742C9D-1291-4760-9B5E-49372AAA481E}">
      <dgm:prSet phldrT="[Text]"/>
      <dgm:spPr/>
      <dgm:t>
        <a:bodyPr/>
        <a:lstStyle/>
        <a:p>
          <a:r>
            <a:rPr lang="en-US" dirty="0" smtClean="0"/>
            <a:t>Each pixel consists of one or more bits of data</a:t>
          </a:r>
          <a:endParaRPr lang="en-US" dirty="0"/>
        </a:p>
      </dgm:t>
    </dgm:pt>
    <dgm:pt modelId="{445614CC-E847-469D-93F8-BC41D5B399BF}" type="parTrans" cxnId="{A1E96EEE-7752-48DA-ADCE-8E0BBA56BA5C}">
      <dgm:prSet/>
      <dgm:spPr/>
      <dgm:t>
        <a:bodyPr/>
        <a:lstStyle/>
        <a:p>
          <a:endParaRPr lang="en-US"/>
        </a:p>
      </dgm:t>
    </dgm:pt>
    <dgm:pt modelId="{1B5C758C-0C14-46A5-B058-DF3BA3AE2A31}" type="sibTrans" cxnId="{A1E96EEE-7752-48DA-ADCE-8E0BBA56BA5C}">
      <dgm:prSet/>
      <dgm:spPr/>
      <dgm:t>
        <a:bodyPr/>
        <a:lstStyle/>
        <a:p>
          <a:endParaRPr lang="en-US"/>
        </a:p>
      </dgm:t>
    </dgm:pt>
    <dgm:pt modelId="{9448FBBE-B8CF-4F0F-BBFE-1702D4508D28}">
      <dgm:prSet phldrT="[Text]"/>
      <dgm:spPr/>
      <dgm:t>
        <a:bodyPr/>
        <a:lstStyle/>
        <a:p>
          <a:r>
            <a:rPr lang="en-US" b="0" dirty="0" smtClean="0"/>
            <a:t>A pixel is the smallest element in an electronic display</a:t>
          </a:r>
          <a:endParaRPr lang="en-US" b="0" dirty="0"/>
        </a:p>
      </dgm:t>
    </dgm:pt>
    <dgm:pt modelId="{BC542B9B-9615-4F86-A026-7EF107AB0B7E}" type="parTrans" cxnId="{E7C9CFE7-5BEC-4801-8A05-3793730734BD}">
      <dgm:prSet/>
      <dgm:spPr/>
      <dgm:t>
        <a:bodyPr/>
        <a:lstStyle/>
        <a:p>
          <a:endParaRPr lang="en-US"/>
        </a:p>
      </dgm:t>
    </dgm:pt>
    <dgm:pt modelId="{5C1FEFE0-EF07-44DE-AE7B-06E7C8685410}" type="sibTrans" cxnId="{E7C9CFE7-5BEC-4801-8A05-3793730734BD}">
      <dgm:prSet/>
      <dgm:spPr/>
      <dgm:t>
        <a:bodyPr/>
        <a:lstStyle/>
        <a:p>
          <a:endParaRPr lang="en-US"/>
        </a:p>
      </dgm:t>
    </dgm:pt>
    <dgm:pt modelId="{D174A8D6-B427-4468-8435-DEE0B1F04176}">
      <dgm:prSet phldrT="[Text]"/>
      <dgm:spPr/>
      <dgm:t>
        <a:bodyPr/>
        <a:lstStyle/>
        <a:p>
          <a:r>
            <a:rPr lang="en-US" dirty="0" smtClean="0"/>
            <a:t>The more bits used to represent a pixel, the more colors and shades of gray that can be represented</a:t>
          </a:r>
          <a:endParaRPr lang="en-US" dirty="0"/>
        </a:p>
      </dgm:t>
    </dgm:pt>
    <dgm:pt modelId="{9E7DAD28-BD4C-46C2-BCF9-CC71CAD4BACA}" type="parTrans" cxnId="{7CED0B9C-9C45-46D3-B233-9BFFF67AB2A0}">
      <dgm:prSet/>
      <dgm:spPr/>
      <dgm:t>
        <a:bodyPr/>
        <a:lstStyle/>
        <a:p>
          <a:endParaRPr lang="en-US"/>
        </a:p>
      </dgm:t>
    </dgm:pt>
    <dgm:pt modelId="{8EA308B8-63BA-49C2-A467-948E993DB6EF}" type="sibTrans" cxnId="{7CED0B9C-9C45-46D3-B233-9BFFF67AB2A0}">
      <dgm:prSet/>
      <dgm:spPr/>
      <dgm:t>
        <a:bodyPr/>
        <a:lstStyle/>
        <a:p>
          <a:endParaRPr lang="en-US"/>
        </a:p>
      </dgm:t>
    </dgm:pt>
    <dgm:pt modelId="{2E20A972-3224-4172-AEB7-A56455637093}" type="pres">
      <dgm:prSet presAssocID="{727E3836-907B-46B7-A95E-60446F2CB27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850A2D6-33E6-4B13-B885-30B1ABD68145}" type="pres">
      <dgm:prSet presAssocID="{A31AB954-85A8-4155-B883-59A09884E972}" presName="linNode" presStyleCnt="0"/>
      <dgm:spPr/>
    </dgm:pt>
    <dgm:pt modelId="{9123F1D2-593C-4130-9A30-242EDD3CE7AF}" type="pres">
      <dgm:prSet presAssocID="{A31AB954-85A8-4155-B883-59A09884E97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0BEAE-480C-40C1-97F3-25BC87B7F64D}" type="pres">
      <dgm:prSet presAssocID="{A31AB954-85A8-4155-B883-59A09884E97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E55BE-265D-4465-990E-0B07EE263320}" type="pres">
      <dgm:prSet presAssocID="{71988139-F00F-4A45-BD80-25C678C65FCB}" presName="spacing" presStyleCnt="0"/>
      <dgm:spPr/>
    </dgm:pt>
    <dgm:pt modelId="{EBE32226-4F8D-4534-A043-00A361F97FDB}" type="pres">
      <dgm:prSet presAssocID="{04AC91B9-2439-4149-8207-AD9517630970}" presName="linNode" presStyleCnt="0"/>
      <dgm:spPr/>
    </dgm:pt>
    <dgm:pt modelId="{19A8AC56-36B5-4080-B09B-DFE55D6C19CA}" type="pres">
      <dgm:prSet presAssocID="{04AC91B9-2439-4149-8207-AD951763097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7969B-BD8B-4525-B3F9-3B46E49596AA}" type="pres">
      <dgm:prSet presAssocID="{04AC91B9-2439-4149-8207-AD951763097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62E1E3-1859-48C8-ACC7-4E78C12BCA26}" type="presOf" srcId="{04AC91B9-2439-4149-8207-AD9517630970}" destId="{19A8AC56-36B5-4080-B09B-DFE55D6C19CA}" srcOrd="0" destOrd="0" presId="urn:microsoft.com/office/officeart/2005/8/layout/vList6"/>
    <dgm:cxn modelId="{C62B8235-C315-4D8A-9C51-0CA48774F794}" type="presOf" srcId="{9448FBBE-B8CF-4F0F-BBFE-1702D4508D28}" destId="{3FA0BEAE-480C-40C1-97F3-25BC87B7F64D}" srcOrd="0" destOrd="1" presId="urn:microsoft.com/office/officeart/2005/8/layout/vList6"/>
    <dgm:cxn modelId="{CEB09DD7-90F6-4682-96A9-DB1401E3374E}" type="presOf" srcId="{F5742C9D-1291-4760-9B5E-49372AAA481E}" destId="{6837969B-BD8B-4525-B3F9-3B46E49596AA}" srcOrd="0" destOrd="0" presId="urn:microsoft.com/office/officeart/2005/8/layout/vList6"/>
    <dgm:cxn modelId="{9923ED38-2A3C-483A-8263-2A917876CDCC}" type="presOf" srcId="{A31AB954-85A8-4155-B883-59A09884E972}" destId="{9123F1D2-593C-4130-9A30-242EDD3CE7AF}" srcOrd="0" destOrd="0" presId="urn:microsoft.com/office/officeart/2005/8/layout/vList6"/>
    <dgm:cxn modelId="{84A8DB6F-8761-4838-8DFA-964A0E5358E4}" srcId="{727E3836-907B-46B7-A95E-60446F2CB27E}" destId="{A31AB954-85A8-4155-B883-59A09884E972}" srcOrd="0" destOrd="0" parTransId="{20F20D0D-1510-4918-854A-A846804A0704}" sibTransId="{71988139-F00F-4A45-BD80-25C678C65FCB}"/>
    <dgm:cxn modelId="{E400C9B7-E556-40AB-8D21-6B12231F065A}" srcId="{727E3836-907B-46B7-A95E-60446F2CB27E}" destId="{04AC91B9-2439-4149-8207-AD9517630970}" srcOrd="1" destOrd="0" parTransId="{F37F0F3B-82EC-431C-BCFD-BD39CD385A97}" sibTransId="{B224A1E0-C9E1-4B30-9277-73A15C853D11}"/>
    <dgm:cxn modelId="{D3913FA8-108C-4A58-879E-707CE5E8B5AC}" srcId="{A31AB954-85A8-4155-B883-59A09884E972}" destId="{C7186313-9E2F-4FB9-9BFF-BBB13ACEB33F}" srcOrd="0" destOrd="0" parTransId="{71C7F9FC-6C75-45EC-AD1B-E5120E9CCC08}" sibTransId="{5BCB3821-4F42-48EB-B64C-5C15096A25AA}"/>
    <dgm:cxn modelId="{142D04A2-7EA4-46A4-8ABE-804414533D2D}" type="presOf" srcId="{C7186313-9E2F-4FB9-9BFF-BBB13ACEB33F}" destId="{3FA0BEAE-480C-40C1-97F3-25BC87B7F64D}" srcOrd="0" destOrd="0" presId="urn:microsoft.com/office/officeart/2005/8/layout/vList6"/>
    <dgm:cxn modelId="{E7C9CFE7-5BEC-4801-8A05-3793730734BD}" srcId="{A31AB954-85A8-4155-B883-59A09884E972}" destId="{9448FBBE-B8CF-4F0F-BBFE-1702D4508D28}" srcOrd="1" destOrd="0" parTransId="{BC542B9B-9615-4F86-A026-7EF107AB0B7E}" sibTransId="{5C1FEFE0-EF07-44DE-AE7B-06E7C8685410}"/>
    <dgm:cxn modelId="{1CE04FF6-2155-41D2-B1A8-73484C9AD236}" type="presOf" srcId="{D174A8D6-B427-4468-8435-DEE0B1F04176}" destId="{6837969B-BD8B-4525-B3F9-3B46E49596AA}" srcOrd="0" destOrd="1" presId="urn:microsoft.com/office/officeart/2005/8/layout/vList6"/>
    <dgm:cxn modelId="{FCCEE485-9708-414E-BCB2-452DDE06B98B}" type="presOf" srcId="{727E3836-907B-46B7-A95E-60446F2CB27E}" destId="{2E20A972-3224-4172-AEB7-A56455637093}" srcOrd="0" destOrd="0" presId="urn:microsoft.com/office/officeart/2005/8/layout/vList6"/>
    <dgm:cxn modelId="{A1E96EEE-7752-48DA-ADCE-8E0BBA56BA5C}" srcId="{04AC91B9-2439-4149-8207-AD9517630970}" destId="{F5742C9D-1291-4760-9B5E-49372AAA481E}" srcOrd="0" destOrd="0" parTransId="{445614CC-E847-469D-93F8-BC41D5B399BF}" sibTransId="{1B5C758C-0C14-46A5-B058-DF3BA3AE2A31}"/>
    <dgm:cxn modelId="{7CED0B9C-9C45-46D3-B233-9BFFF67AB2A0}" srcId="{04AC91B9-2439-4149-8207-AD9517630970}" destId="{D174A8D6-B427-4468-8435-DEE0B1F04176}" srcOrd="1" destOrd="0" parTransId="{9E7DAD28-BD4C-46C2-BCF9-CC71CAD4BACA}" sibTransId="{8EA308B8-63BA-49C2-A467-948E993DB6EF}"/>
    <dgm:cxn modelId="{032E4E0B-0B13-489C-8C4E-D41767F29F55}" type="presParOf" srcId="{2E20A972-3224-4172-AEB7-A56455637093}" destId="{C850A2D6-33E6-4B13-B885-30B1ABD68145}" srcOrd="0" destOrd="0" presId="urn:microsoft.com/office/officeart/2005/8/layout/vList6"/>
    <dgm:cxn modelId="{BA1A285E-44CD-4839-A313-2178793A13AD}" type="presParOf" srcId="{C850A2D6-33E6-4B13-B885-30B1ABD68145}" destId="{9123F1D2-593C-4130-9A30-242EDD3CE7AF}" srcOrd="0" destOrd="0" presId="urn:microsoft.com/office/officeart/2005/8/layout/vList6"/>
    <dgm:cxn modelId="{C8DDDB01-5EF4-4A48-AF8C-6404D637D4F0}" type="presParOf" srcId="{C850A2D6-33E6-4B13-B885-30B1ABD68145}" destId="{3FA0BEAE-480C-40C1-97F3-25BC87B7F64D}" srcOrd="1" destOrd="0" presId="urn:microsoft.com/office/officeart/2005/8/layout/vList6"/>
    <dgm:cxn modelId="{9D5CA939-CC78-43FC-9568-49CA05DB0632}" type="presParOf" srcId="{2E20A972-3224-4172-AEB7-A56455637093}" destId="{67FE55BE-265D-4465-990E-0B07EE263320}" srcOrd="1" destOrd="0" presId="urn:microsoft.com/office/officeart/2005/8/layout/vList6"/>
    <dgm:cxn modelId="{4AC53CD4-B15D-4D0B-92CF-24DE92890A4D}" type="presParOf" srcId="{2E20A972-3224-4172-AEB7-A56455637093}" destId="{EBE32226-4F8D-4534-A043-00A361F97FDB}" srcOrd="2" destOrd="0" presId="urn:microsoft.com/office/officeart/2005/8/layout/vList6"/>
    <dgm:cxn modelId="{42921C9F-0C73-4AA2-ACFC-82522BAAF092}" type="presParOf" srcId="{EBE32226-4F8D-4534-A043-00A361F97FDB}" destId="{19A8AC56-36B5-4080-B09B-DFE55D6C19CA}" srcOrd="0" destOrd="0" presId="urn:microsoft.com/office/officeart/2005/8/layout/vList6"/>
    <dgm:cxn modelId="{1FC78993-8FF1-430E-86AB-DA8D76779925}" type="presParOf" srcId="{EBE32226-4F8D-4534-A043-00A361F97FDB}" destId="{6837969B-BD8B-4525-B3F9-3B46E49596AA}" srcOrd="1" destOrd="0" presId="urn:microsoft.com/office/officeart/2005/8/layout/vList6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F41B4B6-2B69-44C5-8D2A-15E3EBE23210}" type="doc">
      <dgm:prSet loTypeId="urn:microsoft.com/office/officeart/2005/8/layout/list1" loCatId="list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B2A9D71E-93AC-4D43-B687-9F62EE6212CE}">
      <dgm:prSet phldrT="[Text]"/>
      <dgm:spPr/>
      <dgm:t>
        <a:bodyPr/>
        <a:lstStyle/>
        <a:p>
          <a:r>
            <a:rPr lang="en-US" dirty="0" smtClean="0"/>
            <a:t>Speech</a:t>
          </a:r>
          <a:endParaRPr lang="en-US" dirty="0"/>
        </a:p>
      </dgm:t>
    </dgm:pt>
    <dgm:pt modelId="{E95D7BA4-6355-471E-8786-2923751E5A9F}" type="parTrans" cxnId="{49937874-0FF8-44D2-A36A-D5EA62524671}">
      <dgm:prSet/>
      <dgm:spPr/>
      <dgm:t>
        <a:bodyPr/>
        <a:lstStyle/>
        <a:p>
          <a:endParaRPr lang="en-US"/>
        </a:p>
      </dgm:t>
    </dgm:pt>
    <dgm:pt modelId="{33BD95BB-2B47-4371-9FD9-4AFD59FF9C56}" type="sibTrans" cxnId="{49937874-0FF8-44D2-A36A-D5EA62524671}">
      <dgm:prSet/>
      <dgm:spPr/>
      <dgm:t>
        <a:bodyPr/>
        <a:lstStyle/>
        <a:p>
          <a:endParaRPr lang="en-US"/>
        </a:p>
      </dgm:t>
    </dgm:pt>
    <dgm:pt modelId="{11B4A59D-C044-470D-BB9F-3EA19E90AD39}">
      <dgm:prSet phldrT="[Text]"/>
      <dgm:spPr/>
      <dgm:t>
        <a:bodyPr/>
        <a:lstStyle/>
        <a:p>
          <a:r>
            <a:rPr lang="en-US" dirty="0" smtClean="0"/>
            <a:t>Music</a:t>
          </a:r>
          <a:endParaRPr lang="en-US" dirty="0"/>
        </a:p>
      </dgm:t>
    </dgm:pt>
    <dgm:pt modelId="{562F5125-601F-4BBC-B90B-97F2C487E685}" type="parTrans" cxnId="{5AEBFD51-FEF0-4984-929C-1DE12DA27022}">
      <dgm:prSet/>
      <dgm:spPr/>
      <dgm:t>
        <a:bodyPr/>
        <a:lstStyle/>
        <a:p>
          <a:endParaRPr lang="en-US"/>
        </a:p>
      </dgm:t>
    </dgm:pt>
    <dgm:pt modelId="{008E3F86-196E-4EE1-B08A-519F4B6C7C10}" type="sibTrans" cxnId="{5AEBFD51-FEF0-4984-929C-1DE12DA27022}">
      <dgm:prSet/>
      <dgm:spPr/>
      <dgm:t>
        <a:bodyPr/>
        <a:lstStyle/>
        <a:p>
          <a:endParaRPr lang="en-US"/>
        </a:p>
      </dgm:t>
    </dgm:pt>
    <dgm:pt modelId="{24C267F7-68BB-4758-BD9D-0D1F8D2F9927}">
      <dgm:prSet phldrT="[Text]"/>
      <dgm:spPr/>
      <dgm:t>
        <a:bodyPr/>
        <a:lstStyle/>
        <a:p>
          <a:r>
            <a:rPr lang="en-US" dirty="0" smtClean="0"/>
            <a:t>Sound Effects</a:t>
          </a:r>
          <a:endParaRPr lang="en-US" dirty="0"/>
        </a:p>
      </dgm:t>
    </dgm:pt>
    <dgm:pt modelId="{8CD3360B-1D56-4EEA-A717-84351AA7D2C7}" type="parTrans" cxnId="{A2F0F284-C129-4111-9AC3-51059D68EE82}">
      <dgm:prSet/>
      <dgm:spPr/>
      <dgm:t>
        <a:bodyPr/>
        <a:lstStyle/>
        <a:p>
          <a:endParaRPr lang="en-US"/>
        </a:p>
      </dgm:t>
    </dgm:pt>
    <dgm:pt modelId="{3118796D-FDBB-4E61-89C2-E351DB1A0785}" type="sibTrans" cxnId="{A2F0F284-C129-4111-9AC3-51059D68EE82}">
      <dgm:prSet/>
      <dgm:spPr/>
      <dgm:t>
        <a:bodyPr/>
        <a:lstStyle/>
        <a:p>
          <a:endParaRPr lang="en-US"/>
        </a:p>
      </dgm:t>
    </dgm:pt>
    <dgm:pt modelId="{2224B106-F451-45F6-9A04-E3FC6CA0500A}" type="pres">
      <dgm:prSet presAssocID="{0F41B4B6-2B69-44C5-8D2A-15E3EBE232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751615-91EB-4E27-B86A-779DF50C0189}" type="pres">
      <dgm:prSet presAssocID="{B2A9D71E-93AC-4D43-B687-9F62EE6212CE}" presName="parentLin" presStyleCnt="0"/>
      <dgm:spPr/>
    </dgm:pt>
    <dgm:pt modelId="{EAF5B893-207D-421D-B205-6C411E33019F}" type="pres">
      <dgm:prSet presAssocID="{B2A9D71E-93AC-4D43-B687-9F62EE6212C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8DDB44B-B15F-4335-9233-DA0F19EC8955}" type="pres">
      <dgm:prSet presAssocID="{B2A9D71E-93AC-4D43-B687-9F62EE6212C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4E0A0-3BAF-4A72-A57A-D797F0995C59}" type="pres">
      <dgm:prSet presAssocID="{B2A9D71E-93AC-4D43-B687-9F62EE6212CE}" presName="negativeSpace" presStyleCnt="0"/>
      <dgm:spPr/>
    </dgm:pt>
    <dgm:pt modelId="{2F670273-CEF5-4204-A223-CB40AA88D6F9}" type="pres">
      <dgm:prSet presAssocID="{B2A9D71E-93AC-4D43-B687-9F62EE6212CE}" presName="childText" presStyleLbl="conFgAcc1" presStyleIdx="0" presStyleCnt="3">
        <dgm:presLayoutVars>
          <dgm:bulletEnabled val="1"/>
        </dgm:presLayoutVars>
      </dgm:prSet>
      <dgm:spPr/>
    </dgm:pt>
    <dgm:pt modelId="{71B7A2B7-4315-4316-BF90-CFDFF83DDA81}" type="pres">
      <dgm:prSet presAssocID="{33BD95BB-2B47-4371-9FD9-4AFD59FF9C56}" presName="spaceBetweenRectangles" presStyleCnt="0"/>
      <dgm:spPr/>
    </dgm:pt>
    <dgm:pt modelId="{3F7E5A6D-7C30-4E98-95E6-937FB0DF6706}" type="pres">
      <dgm:prSet presAssocID="{11B4A59D-C044-470D-BB9F-3EA19E90AD39}" presName="parentLin" presStyleCnt="0"/>
      <dgm:spPr/>
    </dgm:pt>
    <dgm:pt modelId="{F25F7F7C-D4EF-404E-A2F2-CBC46B34D86C}" type="pres">
      <dgm:prSet presAssocID="{11B4A59D-C044-470D-BB9F-3EA19E90AD3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A17C52E-8C9E-4CD8-A596-A84EFFFB5B29}" type="pres">
      <dgm:prSet presAssocID="{11B4A59D-C044-470D-BB9F-3EA19E90AD3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C7A0F-6BA4-426E-BA76-45C602D7960E}" type="pres">
      <dgm:prSet presAssocID="{11B4A59D-C044-470D-BB9F-3EA19E90AD39}" presName="negativeSpace" presStyleCnt="0"/>
      <dgm:spPr/>
    </dgm:pt>
    <dgm:pt modelId="{75712A3F-3F18-4B0C-94A4-2BE7B02AA1ED}" type="pres">
      <dgm:prSet presAssocID="{11B4A59D-C044-470D-BB9F-3EA19E90AD39}" presName="childText" presStyleLbl="conFgAcc1" presStyleIdx="1" presStyleCnt="3">
        <dgm:presLayoutVars>
          <dgm:bulletEnabled val="1"/>
        </dgm:presLayoutVars>
      </dgm:prSet>
      <dgm:spPr/>
    </dgm:pt>
    <dgm:pt modelId="{0FE4F3D2-B99F-4BD7-9825-9F04C849EC56}" type="pres">
      <dgm:prSet presAssocID="{008E3F86-196E-4EE1-B08A-519F4B6C7C10}" presName="spaceBetweenRectangles" presStyleCnt="0"/>
      <dgm:spPr/>
    </dgm:pt>
    <dgm:pt modelId="{7CE74452-D05D-41E9-98EE-D41B1576C16D}" type="pres">
      <dgm:prSet presAssocID="{24C267F7-68BB-4758-BD9D-0D1F8D2F9927}" presName="parentLin" presStyleCnt="0"/>
      <dgm:spPr/>
    </dgm:pt>
    <dgm:pt modelId="{56D1FB44-8ED4-435E-BC2F-42FB333269D7}" type="pres">
      <dgm:prSet presAssocID="{24C267F7-68BB-4758-BD9D-0D1F8D2F992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6D85E0E-AB9A-48DA-9828-8C9F8E234789}" type="pres">
      <dgm:prSet presAssocID="{24C267F7-68BB-4758-BD9D-0D1F8D2F992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F7D12-09A3-4EB2-B0BE-05F0C1981DED}" type="pres">
      <dgm:prSet presAssocID="{24C267F7-68BB-4758-BD9D-0D1F8D2F9927}" presName="negativeSpace" presStyleCnt="0"/>
      <dgm:spPr/>
    </dgm:pt>
    <dgm:pt modelId="{026D5BCD-14DD-4C21-B86B-9310148673FD}" type="pres">
      <dgm:prSet presAssocID="{24C267F7-68BB-4758-BD9D-0D1F8D2F992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90BC5EB-AF52-47FC-B43C-E4F5F9926F93}" type="presOf" srcId="{24C267F7-68BB-4758-BD9D-0D1F8D2F9927}" destId="{36D85E0E-AB9A-48DA-9828-8C9F8E234789}" srcOrd="1" destOrd="0" presId="urn:microsoft.com/office/officeart/2005/8/layout/list1"/>
    <dgm:cxn modelId="{49937874-0FF8-44D2-A36A-D5EA62524671}" srcId="{0F41B4B6-2B69-44C5-8D2A-15E3EBE23210}" destId="{B2A9D71E-93AC-4D43-B687-9F62EE6212CE}" srcOrd="0" destOrd="0" parTransId="{E95D7BA4-6355-471E-8786-2923751E5A9F}" sibTransId="{33BD95BB-2B47-4371-9FD9-4AFD59FF9C56}"/>
    <dgm:cxn modelId="{8DCE33B5-60AD-48DB-8675-EE9D82A661EB}" type="presOf" srcId="{24C267F7-68BB-4758-BD9D-0D1F8D2F9927}" destId="{56D1FB44-8ED4-435E-BC2F-42FB333269D7}" srcOrd="0" destOrd="0" presId="urn:microsoft.com/office/officeart/2005/8/layout/list1"/>
    <dgm:cxn modelId="{6826DD5B-1C61-4944-8445-39EED6DC0E26}" type="presOf" srcId="{11B4A59D-C044-470D-BB9F-3EA19E90AD39}" destId="{F25F7F7C-D4EF-404E-A2F2-CBC46B34D86C}" srcOrd="0" destOrd="0" presId="urn:microsoft.com/office/officeart/2005/8/layout/list1"/>
    <dgm:cxn modelId="{1AF3151C-369F-49BD-8597-F9108382551B}" type="presOf" srcId="{B2A9D71E-93AC-4D43-B687-9F62EE6212CE}" destId="{EAF5B893-207D-421D-B205-6C411E33019F}" srcOrd="0" destOrd="0" presId="urn:microsoft.com/office/officeart/2005/8/layout/list1"/>
    <dgm:cxn modelId="{0753E7D8-0F96-49FE-885A-14953B597BBB}" type="presOf" srcId="{11B4A59D-C044-470D-BB9F-3EA19E90AD39}" destId="{5A17C52E-8C9E-4CD8-A596-A84EFFFB5B29}" srcOrd="1" destOrd="0" presId="urn:microsoft.com/office/officeart/2005/8/layout/list1"/>
    <dgm:cxn modelId="{A2F0F284-C129-4111-9AC3-51059D68EE82}" srcId="{0F41B4B6-2B69-44C5-8D2A-15E3EBE23210}" destId="{24C267F7-68BB-4758-BD9D-0D1F8D2F9927}" srcOrd="2" destOrd="0" parTransId="{8CD3360B-1D56-4EEA-A717-84351AA7D2C7}" sibTransId="{3118796D-FDBB-4E61-89C2-E351DB1A0785}"/>
    <dgm:cxn modelId="{456F0179-19C0-4FD1-A0A5-4A07ADAD8A10}" type="presOf" srcId="{B2A9D71E-93AC-4D43-B687-9F62EE6212CE}" destId="{68DDB44B-B15F-4335-9233-DA0F19EC8955}" srcOrd="1" destOrd="0" presId="urn:microsoft.com/office/officeart/2005/8/layout/list1"/>
    <dgm:cxn modelId="{04EBF6AB-878A-46F3-A4B5-BD434D57C0A9}" type="presOf" srcId="{0F41B4B6-2B69-44C5-8D2A-15E3EBE23210}" destId="{2224B106-F451-45F6-9A04-E3FC6CA0500A}" srcOrd="0" destOrd="0" presId="urn:microsoft.com/office/officeart/2005/8/layout/list1"/>
    <dgm:cxn modelId="{5AEBFD51-FEF0-4984-929C-1DE12DA27022}" srcId="{0F41B4B6-2B69-44C5-8D2A-15E3EBE23210}" destId="{11B4A59D-C044-470D-BB9F-3EA19E90AD39}" srcOrd="1" destOrd="0" parTransId="{562F5125-601F-4BBC-B90B-97F2C487E685}" sibTransId="{008E3F86-196E-4EE1-B08A-519F4B6C7C10}"/>
    <dgm:cxn modelId="{156499B7-809D-403D-9BEB-59E52ADCE027}" type="presParOf" srcId="{2224B106-F451-45F6-9A04-E3FC6CA0500A}" destId="{63751615-91EB-4E27-B86A-779DF50C0189}" srcOrd="0" destOrd="0" presId="urn:microsoft.com/office/officeart/2005/8/layout/list1"/>
    <dgm:cxn modelId="{ED87D9FE-1DC9-45BA-A025-A18FC8FBB64F}" type="presParOf" srcId="{63751615-91EB-4E27-B86A-779DF50C0189}" destId="{EAF5B893-207D-421D-B205-6C411E33019F}" srcOrd="0" destOrd="0" presId="urn:microsoft.com/office/officeart/2005/8/layout/list1"/>
    <dgm:cxn modelId="{B0B552C2-168D-46B5-B720-3A01BCEA7A30}" type="presParOf" srcId="{63751615-91EB-4E27-B86A-779DF50C0189}" destId="{68DDB44B-B15F-4335-9233-DA0F19EC8955}" srcOrd="1" destOrd="0" presId="urn:microsoft.com/office/officeart/2005/8/layout/list1"/>
    <dgm:cxn modelId="{B405A810-02D8-4B96-85BA-EC248F0D93D3}" type="presParOf" srcId="{2224B106-F451-45F6-9A04-E3FC6CA0500A}" destId="{C6C4E0A0-3BAF-4A72-A57A-D797F0995C59}" srcOrd="1" destOrd="0" presId="urn:microsoft.com/office/officeart/2005/8/layout/list1"/>
    <dgm:cxn modelId="{6873D5FE-BF86-43A9-BBAF-B8AADACC2074}" type="presParOf" srcId="{2224B106-F451-45F6-9A04-E3FC6CA0500A}" destId="{2F670273-CEF5-4204-A223-CB40AA88D6F9}" srcOrd="2" destOrd="0" presId="urn:microsoft.com/office/officeart/2005/8/layout/list1"/>
    <dgm:cxn modelId="{54572578-16E5-4831-A2B4-36CC467C1A2A}" type="presParOf" srcId="{2224B106-F451-45F6-9A04-E3FC6CA0500A}" destId="{71B7A2B7-4315-4316-BF90-CFDFF83DDA81}" srcOrd="3" destOrd="0" presId="urn:microsoft.com/office/officeart/2005/8/layout/list1"/>
    <dgm:cxn modelId="{6BFB6A38-2A74-47B7-94EB-F99F002ED8D4}" type="presParOf" srcId="{2224B106-F451-45F6-9A04-E3FC6CA0500A}" destId="{3F7E5A6D-7C30-4E98-95E6-937FB0DF6706}" srcOrd="4" destOrd="0" presId="urn:microsoft.com/office/officeart/2005/8/layout/list1"/>
    <dgm:cxn modelId="{88C013AB-BA81-4EF5-A435-3E64DA42743D}" type="presParOf" srcId="{3F7E5A6D-7C30-4E98-95E6-937FB0DF6706}" destId="{F25F7F7C-D4EF-404E-A2F2-CBC46B34D86C}" srcOrd="0" destOrd="0" presId="urn:microsoft.com/office/officeart/2005/8/layout/list1"/>
    <dgm:cxn modelId="{CDEC9882-742A-46E0-B781-73743A65A0F5}" type="presParOf" srcId="{3F7E5A6D-7C30-4E98-95E6-937FB0DF6706}" destId="{5A17C52E-8C9E-4CD8-A596-A84EFFFB5B29}" srcOrd="1" destOrd="0" presId="urn:microsoft.com/office/officeart/2005/8/layout/list1"/>
    <dgm:cxn modelId="{6E94B12C-9BC3-4888-AA4A-E0CCA246DF35}" type="presParOf" srcId="{2224B106-F451-45F6-9A04-E3FC6CA0500A}" destId="{C77C7A0F-6BA4-426E-BA76-45C602D7960E}" srcOrd="5" destOrd="0" presId="urn:microsoft.com/office/officeart/2005/8/layout/list1"/>
    <dgm:cxn modelId="{6A5923FE-6851-446D-9F76-FF224C729D58}" type="presParOf" srcId="{2224B106-F451-45F6-9A04-E3FC6CA0500A}" destId="{75712A3F-3F18-4B0C-94A4-2BE7B02AA1ED}" srcOrd="6" destOrd="0" presId="urn:microsoft.com/office/officeart/2005/8/layout/list1"/>
    <dgm:cxn modelId="{FCD9E39C-A325-4F80-AA24-7D1D2117E491}" type="presParOf" srcId="{2224B106-F451-45F6-9A04-E3FC6CA0500A}" destId="{0FE4F3D2-B99F-4BD7-9825-9F04C849EC56}" srcOrd="7" destOrd="0" presId="urn:microsoft.com/office/officeart/2005/8/layout/list1"/>
    <dgm:cxn modelId="{7A7D866D-187C-4D18-A707-569415D30234}" type="presParOf" srcId="{2224B106-F451-45F6-9A04-E3FC6CA0500A}" destId="{7CE74452-D05D-41E9-98EE-D41B1576C16D}" srcOrd="8" destOrd="0" presId="urn:microsoft.com/office/officeart/2005/8/layout/list1"/>
    <dgm:cxn modelId="{AAEC069C-F0F3-4A49-8D1E-42D7929CDD4A}" type="presParOf" srcId="{7CE74452-D05D-41E9-98EE-D41B1576C16D}" destId="{56D1FB44-8ED4-435E-BC2F-42FB333269D7}" srcOrd="0" destOrd="0" presId="urn:microsoft.com/office/officeart/2005/8/layout/list1"/>
    <dgm:cxn modelId="{138372A4-F5E0-4B3E-A4E7-DB4132E5F58F}" type="presParOf" srcId="{7CE74452-D05D-41E9-98EE-D41B1576C16D}" destId="{36D85E0E-AB9A-48DA-9828-8C9F8E234789}" srcOrd="1" destOrd="0" presId="urn:microsoft.com/office/officeart/2005/8/layout/list1"/>
    <dgm:cxn modelId="{6C0BFFB9-6D15-4BEF-A718-F30F963B5F2D}" type="presParOf" srcId="{2224B106-F451-45F6-9A04-E3FC6CA0500A}" destId="{397F7D12-09A3-4EB2-B0BE-05F0C1981DED}" srcOrd="9" destOrd="0" presId="urn:microsoft.com/office/officeart/2005/8/layout/list1"/>
    <dgm:cxn modelId="{757189DE-B174-498E-A37D-D239C5461C2B}" type="presParOf" srcId="{2224B106-F451-45F6-9A04-E3FC6CA0500A}" destId="{026D5BCD-14DD-4C21-B86B-9310148673FD}" srcOrd="10" destOrd="0" presId="urn:microsoft.com/office/officeart/2005/8/layout/list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23C4F21-F723-4E9C-B9F8-0974E5F735B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EEBC3F-0C26-47C9-87E2-0F13DA33F989}">
      <dgm:prSet phldrT="[Text]"/>
      <dgm:spPr/>
      <dgm:t>
        <a:bodyPr/>
        <a:lstStyle/>
        <a:p>
          <a:r>
            <a:rPr lang="en-US" dirty="0" smtClean="0"/>
            <a:t>Record video on a </a:t>
          </a:r>
          <a:r>
            <a:rPr lang="en-US" b="1" dirty="0" smtClean="0"/>
            <a:t>digital video (DV) camera </a:t>
          </a:r>
          <a:r>
            <a:rPr lang="en-US" b="0" dirty="0" smtClean="0"/>
            <a:t>or use a video capture card to convert analog signals to digital</a:t>
          </a:r>
          <a:endParaRPr lang="en-US" dirty="0"/>
        </a:p>
      </dgm:t>
    </dgm:pt>
    <dgm:pt modelId="{7AD1C8E8-3AD5-4059-96EF-D11C3C9E2B1C}" type="parTrans" cxnId="{C526EAE5-C38A-4679-866B-25B29BD632B5}">
      <dgm:prSet/>
      <dgm:spPr/>
      <dgm:t>
        <a:bodyPr/>
        <a:lstStyle/>
        <a:p>
          <a:endParaRPr lang="en-US"/>
        </a:p>
      </dgm:t>
    </dgm:pt>
    <dgm:pt modelId="{C17C7898-07C6-430E-B11F-A1F7AEBC0B66}" type="sibTrans" cxnId="{C526EAE5-C38A-4679-866B-25B29BD632B5}">
      <dgm:prSet/>
      <dgm:spPr/>
      <dgm:t>
        <a:bodyPr/>
        <a:lstStyle/>
        <a:p>
          <a:endParaRPr lang="en-US"/>
        </a:p>
      </dgm:t>
    </dgm:pt>
    <dgm:pt modelId="{C6A60DAE-BED4-4D05-9D98-381E9B2396AC}">
      <dgm:prSet phldrT="[Text]"/>
      <dgm:spPr/>
      <dgm:t>
        <a:bodyPr/>
        <a:lstStyle/>
        <a:p>
          <a:r>
            <a:rPr lang="en-US" dirty="0" smtClean="0"/>
            <a:t>Connect the camera to a port on the system unit</a:t>
          </a:r>
          <a:endParaRPr lang="en-US" dirty="0"/>
        </a:p>
      </dgm:t>
    </dgm:pt>
    <dgm:pt modelId="{CEDDB6B1-BAC0-4177-AC91-BA7DB4F09E4C}" type="parTrans" cxnId="{CCE5E34C-404E-40C6-B34F-57C35A0877CF}">
      <dgm:prSet/>
      <dgm:spPr/>
      <dgm:t>
        <a:bodyPr/>
        <a:lstStyle/>
        <a:p>
          <a:endParaRPr lang="en-US"/>
        </a:p>
      </dgm:t>
    </dgm:pt>
    <dgm:pt modelId="{28CB45A8-CDAB-4E5E-9FBC-061767388755}" type="sibTrans" cxnId="{CCE5E34C-404E-40C6-B34F-57C35A0877CF}">
      <dgm:prSet/>
      <dgm:spPr/>
      <dgm:t>
        <a:bodyPr/>
        <a:lstStyle/>
        <a:p>
          <a:endParaRPr lang="en-US"/>
        </a:p>
      </dgm:t>
    </dgm:pt>
    <dgm:pt modelId="{4C7D9D21-00A9-4A23-9AB3-D8155189238F}">
      <dgm:prSet phldrT="[Text]"/>
      <dgm:spPr/>
      <dgm:t>
        <a:bodyPr/>
        <a:lstStyle/>
        <a:p>
          <a:r>
            <a:rPr lang="en-US" dirty="0" smtClean="0"/>
            <a:t>Transfer video and images</a:t>
          </a:r>
          <a:endParaRPr lang="en-US" dirty="0"/>
        </a:p>
      </dgm:t>
    </dgm:pt>
    <dgm:pt modelId="{56FF9143-DE50-4661-81DB-C332A5D57AD5}" type="parTrans" cxnId="{7EF25C5F-E705-4835-BCFF-64A359DEF25E}">
      <dgm:prSet/>
      <dgm:spPr/>
      <dgm:t>
        <a:bodyPr/>
        <a:lstStyle/>
        <a:p>
          <a:endParaRPr lang="en-US"/>
        </a:p>
      </dgm:t>
    </dgm:pt>
    <dgm:pt modelId="{3D83DDEB-2A69-42BA-82C0-1101122C45D8}" type="sibTrans" cxnId="{7EF25C5F-E705-4835-BCFF-64A359DEF25E}">
      <dgm:prSet/>
      <dgm:spPr/>
      <dgm:t>
        <a:bodyPr/>
        <a:lstStyle/>
        <a:p>
          <a:endParaRPr lang="en-US"/>
        </a:p>
      </dgm:t>
    </dgm:pt>
    <dgm:pt modelId="{6509D21A-7C5E-47C6-BEB4-6C00715B30ED}" type="pres">
      <dgm:prSet presAssocID="{A23C4F21-F723-4E9C-B9F8-0974E5F735B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21BE4-28B1-435D-936B-922D92982E12}" type="pres">
      <dgm:prSet presAssocID="{A23C4F21-F723-4E9C-B9F8-0974E5F735BB}" presName="dummyMaxCanvas" presStyleCnt="0">
        <dgm:presLayoutVars/>
      </dgm:prSet>
      <dgm:spPr/>
    </dgm:pt>
    <dgm:pt modelId="{798EE755-57A8-46CF-9612-00AA97B01A86}" type="pres">
      <dgm:prSet presAssocID="{A23C4F21-F723-4E9C-B9F8-0974E5F735B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77D41-1498-4D50-BE5B-A8D61731594E}" type="pres">
      <dgm:prSet presAssocID="{A23C4F21-F723-4E9C-B9F8-0974E5F735B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A02EC-FB30-4139-9001-320AA29F699A}" type="pres">
      <dgm:prSet presAssocID="{A23C4F21-F723-4E9C-B9F8-0974E5F735B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BA583-C4A4-4BAD-844F-4DF2AE56F01F}" type="pres">
      <dgm:prSet presAssocID="{A23C4F21-F723-4E9C-B9F8-0974E5F735B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828A8-0EF3-453B-A893-563A850B8221}" type="pres">
      <dgm:prSet presAssocID="{A23C4F21-F723-4E9C-B9F8-0974E5F735B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30950-4A47-4F29-AE87-568900D07F0A}" type="pres">
      <dgm:prSet presAssocID="{A23C4F21-F723-4E9C-B9F8-0974E5F735B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CEB83-F465-40B8-9A9F-899F76EF2674}" type="pres">
      <dgm:prSet presAssocID="{A23C4F21-F723-4E9C-B9F8-0974E5F735B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71745-0A1E-48BE-9877-60D49FA11577}" type="pres">
      <dgm:prSet presAssocID="{A23C4F21-F723-4E9C-B9F8-0974E5F735B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E5E34C-404E-40C6-B34F-57C35A0877CF}" srcId="{A23C4F21-F723-4E9C-B9F8-0974E5F735BB}" destId="{C6A60DAE-BED4-4D05-9D98-381E9B2396AC}" srcOrd="1" destOrd="0" parTransId="{CEDDB6B1-BAC0-4177-AC91-BA7DB4F09E4C}" sibTransId="{28CB45A8-CDAB-4E5E-9FBC-061767388755}"/>
    <dgm:cxn modelId="{364E2A2A-E962-4705-9DD8-65F75A6DD0DB}" type="presOf" srcId="{BBEEBC3F-0C26-47C9-87E2-0F13DA33F989}" destId="{C2D30950-4A47-4F29-AE87-568900D07F0A}" srcOrd="1" destOrd="0" presId="urn:microsoft.com/office/officeart/2005/8/layout/vProcess5"/>
    <dgm:cxn modelId="{BF934D4F-A39E-42F3-8B64-93875B9ED1A0}" type="presOf" srcId="{C6A60DAE-BED4-4D05-9D98-381E9B2396AC}" destId="{9BECEB83-F465-40B8-9A9F-899F76EF2674}" srcOrd="1" destOrd="0" presId="urn:microsoft.com/office/officeart/2005/8/layout/vProcess5"/>
    <dgm:cxn modelId="{E47D598C-09B6-438E-AF0E-857B4B491A08}" type="presOf" srcId="{BBEEBC3F-0C26-47C9-87E2-0F13DA33F989}" destId="{798EE755-57A8-46CF-9612-00AA97B01A86}" srcOrd="0" destOrd="0" presId="urn:microsoft.com/office/officeart/2005/8/layout/vProcess5"/>
    <dgm:cxn modelId="{78CD0AFF-41D9-4AD6-A357-F9ED11A15040}" type="presOf" srcId="{4C7D9D21-00A9-4A23-9AB3-D8155189238F}" destId="{0FA71745-0A1E-48BE-9877-60D49FA11577}" srcOrd="1" destOrd="0" presId="urn:microsoft.com/office/officeart/2005/8/layout/vProcess5"/>
    <dgm:cxn modelId="{DF468C32-1284-4857-91BF-696E68C1E050}" type="presOf" srcId="{A23C4F21-F723-4E9C-B9F8-0974E5F735BB}" destId="{6509D21A-7C5E-47C6-BEB4-6C00715B30ED}" srcOrd="0" destOrd="0" presId="urn:microsoft.com/office/officeart/2005/8/layout/vProcess5"/>
    <dgm:cxn modelId="{C63882ED-DF18-4C6C-ADD3-04B369A50C62}" type="presOf" srcId="{C6A60DAE-BED4-4D05-9D98-381E9B2396AC}" destId="{A9777D41-1498-4D50-BE5B-A8D61731594E}" srcOrd="0" destOrd="0" presId="urn:microsoft.com/office/officeart/2005/8/layout/vProcess5"/>
    <dgm:cxn modelId="{C526EAE5-C38A-4679-866B-25B29BD632B5}" srcId="{A23C4F21-F723-4E9C-B9F8-0974E5F735BB}" destId="{BBEEBC3F-0C26-47C9-87E2-0F13DA33F989}" srcOrd="0" destOrd="0" parTransId="{7AD1C8E8-3AD5-4059-96EF-D11C3C9E2B1C}" sibTransId="{C17C7898-07C6-430E-B11F-A1F7AEBC0B66}"/>
    <dgm:cxn modelId="{68CCBECD-6E83-4603-9681-6F21C5644960}" type="presOf" srcId="{4C7D9D21-00A9-4A23-9AB3-D8155189238F}" destId="{9C9A02EC-FB30-4139-9001-320AA29F699A}" srcOrd="0" destOrd="0" presId="urn:microsoft.com/office/officeart/2005/8/layout/vProcess5"/>
    <dgm:cxn modelId="{7EF25C5F-E705-4835-BCFF-64A359DEF25E}" srcId="{A23C4F21-F723-4E9C-B9F8-0974E5F735BB}" destId="{4C7D9D21-00A9-4A23-9AB3-D8155189238F}" srcOrd="2" destOrd="0" parTransId="{56FF9143-DE50-4661-81DB-C332A5D57AD5}" sibTransId="{3D83DDEB-2A69-42BA-82C0-1101122C45D8}"/>
    <dgm:cxn modelId="{E760E1B1-5049-479F-9A4E-B68415CCD934}" type="presOf" srcId="{C17C7898-07C6-430E-B11F-A1F7AEBC0B66}" destId="{5DBBA583-C4A4-4BAD-844F-4DF2AE56F01F}" srcOrd="0" destOrd="0" presId="urn:microsoft.com/office/officeart/2005/8/layout/vProcess5"/>
    <dgm:cxn modelId="{66FE7D21-BF51-4924-AE5C-1989D8B2C266}" type="presOf" srcId="{28CB45A8-CDAB-4E5E-9FBC-061767388755}" destId="{130828A8-0EF3-453B-A893-563A850B8221}" srcOrd="0" destOrd="0" presId="urn:microsoft.com/office/officeart/2005/8/layout/vProcess5"/>
    <dgm:cxn modelId="{75DB7508-CDFB-4B4A-B98E-B2AA9E93BF38}" type="presParOf" srcId="{6509D21A-7C5E-47C6-BEB4-6C00715B30ED}" destId="{29221BE4-28B1-435D-936B-922D92982E12}" srcOrd="0" destOrd="0" presId="urn:microsoft.com/office/officeart/2005/8/layout/vProcess5"/>
    <dgm:cxn modelId="{722843DE-0245-42B8-A3D4-2213950D50BC}" type="presParOf" srcId="{6509D21A-7C5E-47C6-BEB4-6C00715B30ED}" destId="{798EE755-57A8-46CF-9612-00AA97B01A86}" srcOrd="1" destOrd="0" presId="urn:microsoft.com/office/officeart/2005/8/layout/vProcess5"/>
    <dgm:cxn modelId="{2EDF8902-F6E9-4BA2-9D1B-83FF42E12983}" type="presParOf" srcId="{6509D21A-7C5E-47C6-BEB4-6C00715B30ED}" destId="{A9777D41-1498-4D50-BE5B-A8D61731594E}" srcOrd="2" destOrd="0" presId="urn:microsoft.com/office/officeart/2005/8/layout/vProcess5"/>
    <dgm:cxn modelId="{0C714C5A-74D4-4187-852A-6D0F1F9AB721}" type="presParOf" srcId="{6509D21A-7C5E-47C6-BEB4-6C00715B30ED}" destId="{9C9A02EC-FB30-4139-9001-320AA29F699A}" srcOrd="3" destOrd="0" presId="urn:microsoft.com/office/officeart/2005/8/layout/vProcess5"/>
    <dgm:cxn modelId="{50DC18C7-FA17-4299-A911-84E80A29DBB1}" type="presParOf" srcId="{6509D21A-7C5E-47C6-BEB4-6C00715B30ED}" destId="{5DBBA583-C4A4-4BAD-844F-4DF2AE56F01F}" srcOrd="4" destOrd="0" presId="urn:microsoft.com/office/officeart/2005/8/layout/vProcess5"/>
    <dgm:cxn modelId="{54DFE2C4-61BA-4661-9072-9BFA4DF71AAE}" type="presParOf" srcId="{6509D21A-7C5E-47C6-BEB4-6C00715B30ED}" destId="{130828A8-0EF3-453B-A893-563A850B8221}" srcOrd="5" destOrd="0" presId="urn:microsoft.com/office/officeart/2005/8/layout/vProcess5"/>
    <dgm:cxn modelId="{F88319D1-CAB9-46B6-980C-71614308A66E}" type="presParOf" srcId="{6509D21A-7C5E-47C6-BEB4-6C00715B30ED}" destId="{C2D30950-4A47-4F29-AE87-568900D07F0A}" srcOrd="6" destOrd="0" presId="urn:microsoft.com/office/officeart/2005/8/layout/vProcess5"/>
    <dgm:cxn modelId="{FC59DA87-EBAD-4253-BAA8-75ACA66CCD7B}" type="presParOf" srcId="{6509D21A-7C5E-47C6-BEB4-6C00715B30ED}" destId="{9BECEB83-F465-40B8-9A9F-899F76EF2674}" srcOrd="7" destOrd="0" presId="urn:microsoft.com/office/officeart/2005/8/layout/vProcess5"/>
    <dgm:cxn modelId="{28C33CCD-627E-4B20-B774-B04A125DEB88}" type="presParOf" srcId="{6509D21A-7C5E-47C6-BEB4-6C00715B30ED}" destId="{0FA71745-0A1E-48BE-9877-60D49FA11577}" srcOrd="8" destOrd="0" presId="urn:microsoft.com/office/officeart/2005/8/layout/vProcess5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CC313D0-2124-4D5F-9CEA-D30EFC83CFCD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46CE6B-0C03-4B56-965D-C3273F2F70C0}">
      <dgm:prSet phldrT="[Text]"/>
      <dgm:spPr/>
      <dgm:t>
        <a:bodyPr/>
        <a:lstStyle/>
        <a:p>
          <a:r>
            <a:rPr lang="en-US" dirty="0" smtClean="0"/>
            <a:t>Capture video and still images</a:t>
          </a:r>
          <a:endParaRPr lang="en-US" dirty="0"/>
        </a:p>
      </dgm:t>
    </dgm:pt>
    <dgm:pt modelId="{3ACE0D80-6B06-4639-AAF6-19F49BF57D20}" type="parTrans" cxnId="{DE0256BF-FB62-41BC-95C1-D5E0720A4BC2}">
      <dgm:prSet/>
      <dgm:spPr/>
      <dgm:t>
        <a:bodyPr/>
        <a:lstStyle/>
        <a:p>
          <a:endParaRPr lang="en-US"/>
        </a:p>
      </dgm:t>
    </dgm:pt>
    <dgm:pt modelId="{A8B31FAB-4126-4759-B1FF-9E89FDF88CA4}" type="sibTrans" cxnId="{DE0256BF-FB62-41BC-95C1-D5E0720A4BC2}">
      <dgm:prSet/>
      <dgm:spPr/>
      <dgm:t>
        <a:bodyPr/>
        <a:lstStyle/>
        <a:p>
          <a:endParaRPr lang="en-US"/>
        </a:p>
      </dgm:t>
    </dgm:pt>
    <dgm:pt modelId="{B82D5117-6F5B-4A47-9E6F-2C0EEF4D7B6C}">
      <dgm:prSet phldrT="[Text]"/>
      <dgm:spPr/>
      <dgm:t>
        <a:bodyPr/>
        <a:lstStyle/>
        <a:p>
          <a:r>
            <a:rPr lang="en-US" dirty="0" smtClean="0"/>
            <a:t>Send e-mail messages with video attachments</a:t>
          </a:r>
          <a:endParaRPr lang="en-US" dirty="0"/>
        </a:p>
      </dgm:t>
    </dgm:pt>
    <dgm:pt modelId="{6A729EE1-DD9A-4EAC-8DBE-399059C0F669}" type="parTrans" cxnId="{77C0E77C-41F1-4ABF-8E4F-CA90C0163DE2}">
      <dgm:prSet/>
      <dgm:spPr/>
      <dgm:t>
        <a:bodyPr/>
        <a:lstStyle/>
        <a:p>
          <a:endParaRPr lang="en-US"/>
        </a:p>
      </dgm:t>
    </dgm:pt>
    <dgm:pt modelId="{94E99E99-296A-4EB5-9192-858693781E88}" type="sibTrans" cxnId="{77C0E77C-41F1-4ABF-8E4F-CA90C0163DE2}">
      <dgm:prSet/>
      <dgm:spPr/>
      <dgm:t>
        <a:bodyPr/>
        <a:lstStyle/>
        <a:p>
          <a:endParaRPr lang="en-US"/>
        </a:p>
      </dgm:t>
    </dgm:pt>
    <dgm:pt modelId="{06335CE5-C2A8-4BE8-A449-408A8A69842D}">
      <dgm:prSet phldrT="[Text]"/>
      <dgm:spPr/>
      <dgm:t>
        <a:bodyPr/>
        <a:lstStyle/>
        <a:p>
          <a:r>
            <a:rPr lang="en-US" dirty="0" smtClean="0"/>
            <a:t>Add live images to instant messages</a:t>
          </a:r>
          <a:endParaRPr lang="en-US" dirty="0"/>
        </a:p>
      </dgm:t>
    </dgm:pt>
    <dgm:pt modelId="{63273F19-062C-49F9-9B49-F3EB62E292AB}" type="parTrans" cxnId="{F9C9A9FA-8E95-494F-B841-8FB02F4B605C}">
      <dgm:prSet/>
      <dgm:spPr/>
      <dgm:t>
        <a:bodyPr/>
        <a:lstStyle/>
        <a:p>
          <a:endParaRPr lang="en-US"/>
        </a:p>
      </dgm:t>
    </dgm:pt>
    <dgm:pt modelId="{B16431BE-6B5D-4280-8EF2-E8B6212D28B8}" type="sibTrans" cxnId="{F9C9A9FA-8E95-494F-B841-8FB02F4B605C}">
      <dgm:prSet/>
      <dgm:spPr/>
      <dgm:t>
        <a:bodyPr/>
        <a:lstStyle/>
        <a:p>
          <a:endParaRPr lang="en-US"/>
        </a:p>
      </dgm:t>
    </dgm:pt>
    <dgm:pt modelId="{1BCFDC48-F49B-46EA-B7A3-DFA720DE1315}">
      <dgm:prSet phldrT="[Text]"/>
      <dgm:spPr/>
      <dgm:t>
        <a:bodyPr/>
        <a:lstStyle/>
        <a:p>
          <a:r>
            <a:rPr lang="en-US" dirty="0" smtClean="0"/>
            <a:t>Broadcast live images over the Internet</a:t>
          </a:r>
          <a:endParaRPr lang="en-US" dirty="0"/>
        </a:p>
      </dgm:t>
    </dgm:pt>
    <dgm:pt modelId="{A4DC40DB-01DE-4625-B669-46EA449F5193}" type="parTrans" cxnId="{7D5A1FAA-65CF-4352-A955-D31DA8BC2B86}">
      <dgm:prSet/>
      <dgm:spPr/>
      <dgm:t>
        <a:bodyPr/>
        <a:lstStyle/>
        <a:p>
          <a:endParaRPr lang="en-US"/>
        </a:p>
      </dgm:t>
    </dgm:pt>
    <dgm:pt modelId="{BE41AEA7-8EA7-4EB4-8EA5-49AAF3952CC0}" type="sibTrans" cxnId="{7D5A1FAA-65CF-4352-A955-D31DA8BC2B86}">
      <dgm:prSet/>
      <dgm:spPr/>
      <dgm:t>
        <a:bodyPr/>
        <a:lstStyle/>
        <a:p>
          <a:endParaRPr lang="en-US"/>
        </a:p>
      </dgm:t>
    </dgm:pt>
    <dgm:pt modelId="{03ECC0BF-A5F1-4131-98A0-B43EF46E7835}">
      <dgm:prSet phldrT="[Text]"/>
      <dgm:spPr/>
      <dgm:t>
        <a:bodyPr/>
        <a:lstStyle/>
        <a:p>
          <a:r>
            <a:rPr lang="en-US" dirty="0" smtClean="0"/>
            <a:t>Make video telephone calls</a:t>
          </a:r>
          <a:endParaRPr lang="en-US" dirty="0"/>
        </a:p>
      </dgm:t>
    </dgm:pt>
    <dgm:pt modelId="{1F028057-F4D7-4FAB-82C1-D540801A291C}" type="parTrans" cxnId="{9DDA0A6C-4B98-4082-AADA-A597F12C61B8}">
      <dgm:prSet/>
      <dgm:spPr/>
      <dgm:t>
        <a:bodyPr/>
        <a:lstStyle/>
        <a:p>
          <a:endParaRPr lang="en-US"/>
        </a:p>
      </dgm:t>
    </dgm:pt>
    <dgm:pt modelId="{94A9CDB7-72C0-42DD-A99C-A9752971C179}" type="sibTrans" cxnId="{9DDA0A6C-4B98-4082-AADA-A597F12C61B8}">
      <dgm:prSet/>
      <dgm:spPr/>
      <dgm:t>
        <a:bodyPr/>
        <a:lstStyle/>
        <a:p>
          <a:endParaRPr lang="en-US"/>
        </a:p>
      </dgm:t>
    </dgm:pt>
    <dgm:pt modelId="{899924D9-D76E-41F2-B481-6C5FE2664A58}" type="pres">
      <dgm:prSet presAssocID="{9CC313D0-2124-4D5F-9CEA-D30EFC83CF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9252FE-5826-4466-8921-EB8BF8CE0AB6}" type="pres">
      <dgm:prSet presAssocID="{EA46CE6B-0C03-4B56-965D-C3273F2F70C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F8B6F-EBD4-4F6C-B6D0-E60DC971F76C}" type="pres">
      <dgm:prSet presAssocID="{A8B31FAB-4126-4759-B1FF-9E89FDF88CA4}" presName="sibTrans" presStyleCnt="0"/>
      <dgm:spPr/>
    </dgm:pt>
    <dgm:pt modelId="{B7AB3DA6-C1F8-4F20-A7E0-4773FC4C1323}" type="pres">
      <dgm:prSet presAssocID="{B82D5117-6F5B-4A47-9E6F-2C0EEF4D7B6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DC439-1C88-4524-83BC-B08F874286CD}" type="pres">
      <dgm:prSet presAssocID="{94E99E99-296A-4EB5-9192-858693781E88}" presName="sibTrans" presStyleCnt="0"/>
      <dgm:spPr/>
    </dgm:pt>
    <dgm:pt modelId="{58DAC8CF-35EE-4C91-9925-373A0F3676AA}" type="pres">
      <dgm:prSet presAssocID="{06335CE5-C2A8-4BE8-A449-408A8A69842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C81AE-61F9-4BFF-9790-52EC0300318E}" type="pres">
      <dgm:prSet presAssocID="{B16431BE-6B5D-4280-8EF2-E8B6212D28B8}" presName="sibTrans" presStyleCnt="0"/>
      <dgm:spPr/>
    </dgm:pt>
    <dgm:pt modelId="{D5E7059B-A578-44F3-AFD5-9353D5F113D5}" type="pres">
      <dgm:prSet presAssocID="{1BCFDC48-F49B-46EA-B7A3-DFA720DE131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865D9-18F3-4FA1-8E6F-BF58EA021136}" type="pres">
      <dgm:prSet presAssocID="{BE41AEA7-8EA7-4EB4-8EA5-49AAF3952CC0}" presName="sibTrans" presStyleCnt="0"/>
      <dgm:spPr/>
    </dgm:pt>
    <dgm:pt modelId="{A11E77B4-0545-4450-A2E7-0F5DB1F098DF}" type="pres">
      <dgm:prSet presAssocID="{03ECC0BF-A5F1-4131-98A0-B43EF46E783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754FFA-862D-4003-A1F0-9D31460714BB}" type="presOf" srcId="{1BCFDC48-F49B-46EA-B7A3-DFA720DE1315}" destId="{D5E7059B-A578-44F3-AFD5-9353D5F113D5}" srcOrd="0" destOrd="0" presId="urn:microsoft.com/office/officeart/2005/8/layout/default"/>
    <dgm:cxn modelId="{77C0E77C-41F1-4ABF-8E4F-CA90C0163DE2}" srcId="{9CC313D0-2124-4D5F-9CEA-D30EFC83CFCD}" destId="{B82D5117-6F5B-4A47-9E6F-2C0EEF4D7B6C}" srcOrd="1" destOrd="0" parTransId="{6A729EE1-DD9A-4EAC-8DBE-399059C0F669}" sibTransId="{94E99E99-296A-4EB5-9192-858693781E88}"/>
    <dgm:cxn modelId="{7D5A1FAA-65CF-4352-A955-D31DA8BC2B86}" srcId="{9CC313D0-2124-4D5F-9CEA-D30EFC83CFCD}" destId="{1BCFDC48-F49B-46EA-B7A3-DFA720DE1315}" srcOrd="3" destOrd="0" parTransId="{A4DC40DB-01DE-4625-B669-46EA449F5193}" sibTransId="{BE41AEA7-8EA7-4EB4-8EA5-49AAF3952CC0}"/>
    <dgm:cxn modelId="{DB9EF974-8648-4B29-B28B-5B8015D0CD4F}" type="presOf" srcId="{06335CE5-C2A8-4BE8-A449-408A8A69842D}" destId="{58DAC8CF-35EE-4C91-9925-373A0F3676AA}" srcOrd="0" destOrd="0" presId="urn:microsoft.com/office/officeart/2005/8/layout/default"/>
    <dgm:cxn modelId="{A7370C22-04EC-40E5-8F6C-AA6FC1B8E5F4}" type="presOf" srcId="{B82D5117-6F5B-4A47-9E6F-2C0EEF4D7B6C}" destId="{B7AB3DA6-C1F8-4F20-A7E0-4773FC4C1323}" srcOrd="0" destOrd="0" presId="urn:microsoft.com/office/officeart/2005/8/layout/default"/>
    <dgm:cxn modelId="{9DDA0A6C-4B98-4082-AADA-A597F12C61B8}" srcId="{9CC313D0-2124-4D5F-9CEA-D30EFC83CFCD}" destId="{03ECC0BF-A5F1-4131-98A0-B43EF46E7835}" srcOrd="4" destOrd="0" parTransId="{1F028057-F4D7-4FAB-82C1-D540801A291C}" sibTransId="{94A9CDB7-72C0-42DD-A99C-A9752971C179}"/>
    <dgm:cxn modelId="{3E7D258E-847F-4985-9293-AE0955517D4C}" type="presOf" srcId="{03ECC0BF-A5F1-4131-98A0-B43EF46E7835}" destId="{A11E77B4-0545-4450-A2E7-0F5DB1F098DF}" srcOrd="0" destOrd="0" presId="urn:microsoft.com/office/officeart/2005/8/layout/default"/>
    <dgm:cxn modelId="{6DE0F6FE-4D2A-4AC1-93E7-8BA1F29E11AC}" type="presOf" srcId="{EA46CE6B-0C03-4B56-965D-C3273F2F70C0}" destId="{889252FE-5826-4466-8921-EB8BF8CE0AB6}" srcOrd="0" destOrd="0" presId="urn:microsoft.com/office/officeart/2005/8/layout/default"/>
    <dgm:cxn modelId="{9DBEEB22-C4C3-477F-94AB-EBF10A58C1FE}" type="presOf" srcId="{9CC313D0-2124-4D5F-9CEA-D30EFC83CFCD}" destId="{899924D9-D76E-41F2-B481-6C5FE2664A58}" srcOrd="0" destOrd="0" presId="urn:microsoft.com/office/officeart/2005/8/layout/default"/>
    <dgm:cxn modelId="{F9C9A9FA-8E95-494F-B841-8FB02F4B605C}" srcId="{9CC313D0-2124-4D5F-9CEA-D30EFC83CFCD}" destId="{06335CE5-C2A8-4BE8-A449-408A8A69842D}" srcOrd="2" destOrd="0" parTransId="{63273F19-062C-49F9-9B49-F3EB62E292AB}" sibTransId="{B16431BE-6B5D-4280-8EF2-E8B6212D28B8}"/>
    <dgm:cxn modelId="{DE0256BF-FB62-41BC-95C1-D5E0720A4BC2}" srcId="{9CC313D0-2124-4D5F-9CEA-D30EFC83CFCD}" destId="{EA46CE6B-0C03-4B56-965D-C3273F2F70C0}" srcOrd="0" destOrd="0" parTransId="{3ACE0D80-6B06-4639-AAF6-19F49BF57D20}" sibTransId="{A8B31FAB-4126-4759-B1FF-9E89FDF88CA4}"/>
    <dgm:cxn modelId="{1A76197A-E987-4491-A918-526B09541CFF}" type="presParOf" srcId="{899924D9-D76E-41F2-B481-6C5FE2664A58}" destId="{889252FE-5826-4466-8921-EB8BF8CE0AB6}" srcOrd="0" destOrd="0" presId="urn:microsoft.com/office/officeart/2005/8/layout/default"/>
    <dgm:cxn modelId="{DEBEBC32-75C7-4EF7-A5E7-9BCAD194631C}" type="presParOf" srcId="{899924D9-D76E-41F2-B481-6C5FE2664A58}" destId="{DB3F8B6F-EBD4-4F6C-B6D0-E60DC971F76C}" srcOrd="1" destOrd="0" presId="urn:microsoft.com/office/officeart/2005/8/layout/default"/>
    <dgm:cxn modelId="{69F16407-BFC5-4E14-84FD-8D706BB09A40}" type="presParOf" srcId="{899924D9-D76E-41F2-B481-6C5FE2664A58}" destId="{B7AB3DA6-C1F8-4F20-A7E0-4773FC4C1323}" srcOrd="2" destOrd="0" presId="urn:microsoft.com/office/officeart/2005/8/layout/default"/>
    <dgm:cxn modelId="{2B37E7DF-8967-49FF-9CAE-049418BA6B65}" type="presParOf" srcId="{899924D9-D76E-41F2-B481-6C5FE2664A58}" destId="{414DC439-1C88-4524-83BC-B08F874286CD}" srcOrd="3" destOrd="0" presId="urn:microsoft.com/office/officeart/2005/8/layout/default"/>
    <dgm:cxn modelId="{1B69FE12-BC0E-4EF7-836F-00762BECE584}" type="presParOf" srcId="{899924D9-D76E-41F2-B481-6C5FE2664A58}" destId="{58DAC8CF-35EE-4C91-9925-373A0F3676AA}" srcOrd="4" destOrd="0" presId="urn:microsoft.com/office/officeart/2005/8/layout/default"/>
    <dgm:cxn modelId="{E7BBA2F8-4BDC-4E6E-B1AF-112A4F9BE164}" type="presParOf" srcId="{899924D9-D76E-41F2-B481-6C5FE2664A58}" destId="{B7CC81AE-61F9-4BFF-9790-52EC0300318E}" srcOrd="5" destOrd="0" presId="urn:microsoft.com/office/officeart/2005/8/layout/default"/>
    <dgm:cxn modelId="{A97D35F7-5262-4814-9D4D-50FB29C97A92}" type="presParOf" srcId="{899924D9-D76E-41F2-B481-6C5FE2664A58}" destId="{D5E7059B-A578-44F3-AFD5-9353D5F113D5}" srcOrd="6" destOrd="0" presId="urn:microsoft.com/office/officeart/2005/8/layout/default"/>
    <dgm:cxn modelId="{A2ED8684-277B-490D-BBE5-5DA004CFB3E0}" type="presParOf" srcId="{899924D9-D76E-41F2-B481-6C5FE2664A58}" destId="{537865D9-18F3-4FA1-8E6F-BF58EA021136}" srcOrd="7" destOrd="0" presId="urn:microsoft.com/office/officeart/2005/8/layout/default"/>
    <dgm:cxn modelId="{29F5115F-9357-4A06-A76E-DD7735D9158C}" type="presParOf" srcId="{899924D9-D76E-41F2-B481-6C5FE2664A58}" destId="{A11E77B4-0545-4450-A2E7-0F5DB1F098DF}" srcOrd="8" destOrd="0" presId="urn:microsoft.com/office/officeart/2005/8/layout/default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CBD6ED8-5C29-4D2C-AD96-F740841E46F2}" type="doc">
      <dgm:prSet loTypeId="urn:microsoft.com/office/officeart/2005/8/layout/vList3" loCatId="list" qsTypeId="urn:microsoft.com/office/officeart/2005/8/quickstyle/3d1" qsCatId="3D" csTypeId="urn:microsoft.com/office/officeart/2005/8/colors/accent4_2" csCatId="accent4" phldr="1"/>
      <dgm:spPr/>
    </dgm:pt>
    <dgm:pt modelId="{098A99B4-2FB0-4275-BE9B-4754C747FE89}">
      <dgm:prSet phldrT="[Text]"/>
      <dgm:spPr/>
      <dgm:t>
        <a:bodyPr/>
        <a:lstStyle/>
        <a:p>
          <a:r>
            <a:rPr lang="en-US" b="1" dirty="0" smtClean="0"/>
            <a:t>Flatbed</a:t>
          </a:r>
          <a:endParaRPr lang="en-US" b="1" dirty="0"/>
        </a:p>
      </dgm:t>
    </dgm:pt>
    <dgm:pt modelId="{C9B04C81-7148-4EB1-B006-245CF9B09C8C}" type="parTrans" cxnId="{2E53EE12-E83A-4161-83C6-3FE5959538DB}">
      <dgm:prSet/>
      <dgm:spPr/>
      <dgm:t>
        <a:bodyPr/>
        <a:lstStyle/>
        <a:p>
          <a:endParaRPr lang="en-US"/>
        </a:p>
      </dgm:t>
    </dgm:pt>
    <dgm:pt modelId="{E903A709-06AC-42EE-A79A-2BA4F1A07A3F}" type="sibTrans" cxnId="{2E53EE12-E83A-4161-83C6-3FE5959538DB}">
      <dgm:prSet/>
      <dgm:spPr/>
      <dgm:t>
        <a:bodyPr/>
        <a:lstStyle/>
        <a:p>
          <a:endParaRPr lang="en-US"/>
        </a:p>
      </dgm:t>
    </dgm:pt>
    <dgm:pt modelId="{61A8ED5F-0078-4006-A74F-C50C9655AB9A}">
      <dgm:prSet phldrT="[Text]"/>
      <dgm:spPr/>
      <dgm:t>
        <a:bodyPr/>
        <a:lstStyle/>
        <a:p>
          <a:r>
            <a:rPr lang="en-US" b="0" dirty="0" smtClean="0"/>
            <a:t>Pen or Handheld</a:t>
          </a:r>
          <a:endParaRPr lang="en-US" b="0" dirty="0"/>
        </a:p>
      </dgm:t>
    </dgm:pt>
    <dgm:pt modelId="{26C31422-5067-4A76-BB76-3C68B348A4A6}" type="parTrans" cxnId="{A8EA899D-D062-44F2-A824-B2ECDD62115B}">
      <dgm:prSet/>
      <dgm:spPr/>
      <dgm:t>
        <a:bodyPr/>
        <a:lstStyle/>
        <a:p>
          <a:endParaRPr lang="en-US"/>
        </a:p>
      </dgm:t>
    </dgm:pt>
    <dgm:pt modelId="{D28B6D6E-3F96-4460-9CB7-4C25C7AEA7C5}" type="sibTrans" cxnId="{A8EA899D-D062-44F2-A824-B2ECDD62115B}">
      <dgm:prSet/>
      <dgm:spPr/>
      <dgm:t>
        <a:bodyPr/>
        <a:lstStyle/>
        <a:p>
          <a:endParaRPr lang="en-US"/>
        </a:p>
      </dgm:t>
    </dgm:pt>
    <dgm:pt modelId="{66D00B38-3CCE-4DC3-A2B0-355EF809896B}">
      <dgm:prSet phldrT="[Text]"/>
      <dgm:spPr/>
      <dgm:t>
        <a:bodyPr/>
        <a:lstStyle/>
        <a:p>
          <a:r>
            <a:rPr lang="en-US" dirty="0" smtClean="0"/>
            <a:t>Sheet-fed</a:t>
          </a:r>
          <a:endParaRPr lang="en-US" dirty="0"/>
        </a:p>
      </dgm:t>
    </dgm:pt>
    <dgm:pt modelId="{4E9B2547-3860-4D56-9080-FDDD50AE6A77}" type="parTrans" cxnId="{2C08029C-7370-4B40-9D7F-6252ED1467B0}">
      <dgm:prSet/>
      <dgm:spPr/>
      <dgm:t>
        <a:bodyPr/>
        <a:lstStyle/>
        <a:p>
          <a:endParaRPr lang="en-US"/>
        </a:p>
      </dgm:t>
    </dgm:pt>
    <dgm:pt modelId="{8C11D390-EBB1-4850-BB54-FB2D58A06312}" type="sibTrans" cxnId="{2C08029C-7370-4B40-9D7F-6252ED1467B0}">
      <dgm:prSet/>
      <dgm:spPr/>
      <dgm:t>
        <a:bodyPr/>
        <a:lstStyle/>
        <a:p>
          <a:endParaRPr lang="en-US"/>
        </a:p>
      </dgm:t>
    </dgm:pt>
    <dgm:pt modelId="{478C96D7-EC82-402C-8757-138CA6CF62C2}">
      <dgm:prSet phldrT="[Text]"/>
      <dgm:spPr/>
      <dgm:t>
        <a:bodyPr/>
        <a:lstStyle/>
        <a:p>
          <a:r>
            <a:rPr lang="en-US" dirty="0" smtClean="0"/>
            <a:t>Drum</a:t>
          </a:r>
          <a:endParaRPr lang="en-US" dirty="0"/>
        </a:p>
      </dgm:t>
    </dgm:pt>
    <dgm:pt modelId="{34E7A16C-A63C-4D54-A167-B434E344EB48}" type="parTrans" cxnId="{4A0B4116-EFC8-422D-BF7D-000BD40CDEAC}">
      <dgm:prSet/>
      <dgm:spPr/>
      <dgm:t>
        <a:bodyPr/>
        <a:lstStyle/>
        <a:p>
          <a:endParaRPr lang="en-US"/>
        </a:p>
      </dgm:t>
    </dgm:pt>
    <dgm:pt modelId="{E62FF928-1A81-499F-AC38-3A464738EE05}" type="sibTrans" cxnId="{4A0B4116-EFC8-422D-BF7D-000BD40CDEAC}">
      <dgm:prSet/>
      <dgm:spPr/>
      <dgm:t>
        <a:bodyPr/>
        <a:lstStyle/>
        <a:p>
          <a:endParaRPr lang="en-US"/>
        </a:p>
      </dgm:t>
    </dgm:pt>
    <dgm:pt modelId="{700E68E4-D4EF-4BBA-A91A-FB065C64FB81}" type="pres">
      <dgm:prSet presAssocID="{9CBD6ED8-5C29-4D2C-AD96-F740841E46F2}" presName="linearFlow" presStyleCnt="0">
        <dgm:presLayoutVars>
          <dgm:dir/>
          <dgm:resizeHandles val="exact"/>
        </dgm:presLayoutVars>
      </dgm:prSet>
      <dgm:spPr/>
    </dgm:pt>
    <dgm:pt modelId="{500F6BDA-68C6-4206-BEC2-AC9A47243851}" type="pres">
      <dgm:prSet presAssocID="{098A99B4-2FB0-4275-BE9B-4754C747FE89}" presName="composite" presStyleCnt="0"/>
      <dgm:spPr/>
    </dgm:pt>
    <dgm:pt modelId="{291B2A10-703B-486E-B197-1A7E946B383A}" type="pres">
      <dgm:prSet presAssocID="{098A99B4-2FB0-4275-BE9B-4754C747FE89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9CDF588-D8EC-48C0-9B68-46E04405368F}" type="pres">
      <dgm:prSet presAssocID="{098A99B4-2FB0-4275-BE9B-4754C747FE8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C87DF-41AB-451B-9031-4C8F6DCCBC7D}" type="pres">
      <dgm:prSet presAssocID="{E903A709-06AC-42EE-A79A-2BA4F1A07A3F}" presName="spacing" presStyleCnt="0"/>
      <dgm:spPr/>
    </dgm:pt>
    <dgm:pt modelId="{6FF8726F-13B7-40F0-8749-D102A3A4D2B4}" type="pres">
      <dgm:prSet presAssocID="{61A8ED5F-0078-4006-A74F-C50C9655AB9A}" presName="composite" presStyleCnt="0"/>
      <dgm:spPr/>
    </dgm:pt>
    <dgm:pt modelId="{FC06C5BF-6A0E-4374-9D0F-A5F0114855FA}" type="pres">
      <dgm:prSet presAssocID="{61A8ED5F-0078-4006-A74F-C50C9655AB9A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A9EE085-267A-4833-8721-EA88EF252FDE}" type="pres">
      <dgm:prSet presAssocID="{61A8ED5F-0078-4006-A74F-C50C9655AB9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5B2FD-ED4C-4BCB-B18B-221A7BAA361C}" type="pres">
      <dgm:prSet presAssocID="{D28B6D6E-3F96-4460-9CB7-4C25C7AEA7C5}" presName="spacing" presStyleCnt="0"/>
      <dgm:spPr/>
    </dgm:pt>
    <dgm:pt modelId="{9951AD00-F0E3-4B19-90CD-BB6753F3ADAC}" type="pres">
      <dgm:prSet presAssocID="{66D00B38-3CCE-4DC3-A2B0-355EF809896B}" presName="composite" presStyleCnt="0"/>
      <dgm:spPr/>
    </dgm:pt>
    <dgm:pt modelId="{C7A0CA0F-50F7-4120-AAA5-9D7F1ACB9915}" type="pres">
      <dgm:prSet presAssocID="{66D00B38-3CCE-4DC3-A2B0-355EF809896B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97EF01B-FA2B-438A-9131-DDDF27D3AE1F}" type="pres">
      <dgm:prSet presAssocID="{66D00B38-3CCE-4DC3-A2B0-355EF809896B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FC420-7265-4DF6-B4F6-792BAA212BE2}" type="pres">
      <dgm:prSet presAssocID="{8C11D390-EBB1-4850-BB54-FB2D58A06312}" presName="spacing" presStyleCnt="0"/>
      <dgm:spPr/>
    </dgm:pt>
    <dgm:pt modelId="{772A4F9D-7F9E-493C-B4D5-4DE9AC2380A6}" type="pres">
      <dgm:prSet presAssocID="{478C96D7-EC82-402C-8757-138CA6CF62C2}" presName="composite" presStyleCnt="0"/>
      <dgm:spPr/>
    </dgm:pt>
    <dgm:pt modelId="{8DE4E8C1-0357-4AFB-8E72-A90129738760}" type="pres">
      <dgm:prSet presAssocID="{478C96D7-EC82-402C-8757-138CA6CF62C2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ACDF23B-4608-4321-A6A1-99FA43CD2367}" type="pres">
      <dgm:prSet presAssocID="{478C96D7-EC82-402C-8757-138CA6CF62C2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3A0983-02D3-4486-A111-BB2AC69197DB}" type="presOf" srcId="{9CBD6ED8-5C29-4D2C-AD96-F740841E46F2}" destId="{700E68E4-D4EF-4BBA-A91A-FB065C64FB81}" srcOrd="0" destOrd="0" presId="urn:microsoft.com/office/officeart/2005/8/layout/vList3"/>
    <dgm:cxn modelId="{FEF0FCBD-778F-4914-A447-882CA6818485}" type="presOf" srcId="{61A8ED5F-0078-4006-A74F-C50C9655AB9A}" destId="{0A9EE085-267A-4833-8721-EA88EF252FDE}" srcOrd="0" destOrd="0" presId="urn:microsoft.com/office/officeart/2005/8/layout/vList3"/>
    <dgm:cxn modelId="{2E53EE12-E83A-4161-83C6-3FE5959538DB}" srcId="{9CBD6ED8-5C29-4D2C-AD96-F740841E46F2}" destId="{098A99B4-2FB0-4275-BE9B-4754C747FE89}" srcOrd="0" destOrd="0" parTransId="{C9B04C81-7148-4EB1-B006-245CF9B09C8C}" sibTransId="{E903A709-06AC-42EE-A79A-2BA4F1A07A3F}"/>
    <dgm:cxn modelId="{C1BCE1A0-7A51-4FA7-948F-7DD4CE3C19C8}" type="presOf" srcId="{66D00B38-3CCE-4DC3-A2B0-355EF809896B}" destId="{397EF01B-FA2B-438A-9131-DDDF27D3AE1F}" srcOrd="0" destOrd="0" presId="urn:microsoft.com/office/officeart/2005/8/layout/vList3"/>
    <dgm:cxn modelId="{A8EA899D-D062-44F2-A824-B2ECDD62115B}" srcId="{9CBD6ED8-5C29-4D2C-AD96-F740841E46F2}" destId="{61A8ED5F-0078-4006-A74F-C50C9655AB9A}" srcOrd="1" destOrd="0" parTransId="{26C31422-5067-4A76-BB76-3C68B348A4A6}" sibTransId="{D28B6D6E-3F96-4460-9CB7-4C25C7AEA7C5}"/>
    <dgm:cxn modelId="{4A0B4116-EFC8-422D-BF7D-000BD40CDEAC}" srcId="{9CBD6ED8-5C29-4D2C-AD96-F740841E46F2}" destId="{478C96D7-EC82-402C-8757-138CA6CF62C2}" srcOrd="3" destOrd="0" parTransId="{34E7A16C-A63C-4D54-A167-B434E344EB48}" sibTransId="{E62FF928-1A81-499F-AC38-3A464738EE05}"/>
    <dgm:cxn modelId="{064005CE-48F8-4E56-B68A-EEBFBDE02610}" type="presOf" srcId="{098A99B4-2FB0-4275-BE9B-4754C747FE89}" destId="{69CDF588-D8EC-48C0-9B68-46E04405368F}" srcOrd="0" destOrd="0" presId="urn:microsoft.com/office/officeart/2005/8/layout/vList3"/>
    <dgm:cxn modelId="{E0937C5E-E6AA-4779-AABA-8E2C914E11B6}" type="presOf" srcId="{478C96D7-EC82-402C-8757-138CA6CF62C2}" destId="{1ACDF23B-4608-4321-A6A1-99FA43CD2367}" srcOrd="0" destOrd="0" presId="urn:microsoft.com/office/officeart/2005/8/layout/vList3"/>
    <dgm:cxn modelId="{2C08029C-7370-4B40-9D7F-6252ED1467B0}" srcId="{9CBD6ED8-5C29-4D2C-AD96-F740841E46F2}" destId="{66D00B38-3CCE-4DC3-A2B0-355EF809896B}" srcOrd="2" destOrd="0" parTransId="{4E9B2547-3860-4D56-9080-FDDD50AE6A77}" sibTransId="{8C11D390-EBB1-4850-BB54-FB2D58A06312}"/>
    <dgm:cxn modelId="{9DCD7350-8967-477E-A54B-71823E0B1869}" type="presParOf" srcId="{700E68E4-D4EF-4BBA-A91A-FB065C64FB81}" destId="{500F6BDA-68C6-4206-BEC2-AC9A47243851}" srcOrd="0" destOrd="0" presId="urn:microsoft.com/office/officeart/2005/8/layout/vList3"/>
    <dgm:cxn modelId="{C9AF191D-8CD6-44C1-8CE3-1EA4A7F9CD1A}" type="presParOf" srcId="{500F6BDA-68C6-4206-BEC2-AC9A47243851}" destId="{291B2A10-703B-486E-B197-1A7E946B383A}" srcOrd="0" destOrd="0" presId="urn:microsoft.com/office/officeart/2005/8/layout/vList3"/>
    <dgm:cxn modelId="{6E4884EF-0994-4D4F-ABE1-2C12BFE3AB69}" type="presParOf" srcId="{500F6BDA-68C6-4206-BEC2-AC9A47243851}" destId="{69CDF588-D8EC-48C0-9B68-46E04405368F}" srcOrd="1" destOrd="0" presId="urn:microsoft.com/office/officeart/2005/8/layout/vList3"/>
    <dgm:cxn modelId="{0C5848D1-CAC8-4E2C-B2A8-83DB57FB1EFD}" type="presParOf" srcId="{700E68E4-D4EF-4BBA-A91A-FB065C64FB81}" destId="{F06C87DF-41AB-451B-9031-4C8F6DCCBC7D}" srcOrd="1" destOrd="0" presId="urn:microsoft.com/office/officeart/2005/8/layout/vList3"/>
    <dgm:cxn modelId="{E931916C-8FDE-4CB0-92E0-FDC691B828CE}" type="presParOf" srcId="{700E68E4-D4EF-4BBA-A91A-FB065C64FB81}" destId="{6FF8726F-13B7-40F0-8749-D102A3A4D2B4}" srcOrd="2" destOrd="0" presId="urn:microsoft.com/office/officeart/2005/8/layout/vList3"/>
    <dgm:cxn modelId="{98176A7C-3D5B-44CD-AF5C-71A225F05FC3}" type="presParOf" srcId="{6FF8726F-13B7-40F0-8749-D102A3A4D2B4}" destId="{FC06C5BF-6A0E-4374-9D0F-A5F0114855FA}" srcOrd="0" destOrd="0" presId="urn:microsoft.com/office/officeart/2005/8/layout/vList3"/>
    <dgm:cxn modelId="{DCEC647B-8F38-4574-BE14-CE277A22FA91}" type="presParOf" srcId="{6FF8726F-13B7-40F0-8749-D102A3A4D2B4}" destId="{0A9EE085-267A-4833-8721-EA88EF252FDE}" srcOrd="1" destOrd="0" presId="urn:microsoft.com/office/officeart/2005/8/layout/vList3"/>
    <dgm:cxn modelId="{42DAAFBA-4547-492C-9DBB-84DEEE474456}" type="presParOf" srcId="{700E68E4-D4EF-4BBA-A91A-FB065C64FB81}" destId="{6D95B2FD-ED4C-4BCB-B18B-221A7BAA361C}" srcOrd="3" destOrd="0" presId="urn:microsoft.com/office/officeart/2005/8/layout/vList3"/>
    <dgm:cxn modelId="{AA3E0909-BDCA-457F-BB61-71C4A9821B0D}" type="presParOf" srcId="{700E68E4-D4EF-4BBA-A91A-FB065C64FB81}" destId="{9951AD00-F0E3-4B19-90CD-BB6753F3ADAC}" srcOrd="4" destOrd="0" presId="urn:microsoft.com/office/officeart/2005/8/layout/vList3"/>
    <dgm:cxn modelId="{A93D1FC3-28B7-4C92-8FA9-8A3725B6406A}" type="presParOf" srcId="{9951AD00-F0E3-4B19-90CD-BB6753F3ADAC}" destId="{C7A0CA0F-50F7-4120-AAA5-9D7F1ACB9915}" srcOrd="0" destOrd="0" presId="urn:microsoft.com/office/officeart/2005/8/layout/vList3"/>
    <dgm:cxn modelId="{A5785931-840B-4122-B570-5DDF44A40E42}" type="presParOf" srcId="{9951AD00-F0E3-4B19-90CD-BB6753F3ADAC}" destId="{397EF01B-FA2B-438A-9131-DDDF27D3AE1F}" srcOrd="1" destOrd="0" presId="urn:microsoft.com/office/officeart/2005/8/layout/vList3"/>
    <dgm:cxn modelId="{2FD3A30C-66FB-471B-9EFD-94D2CCD002A1}" type="presParOf" srcId="{700E68E4-D4EF-4BBA-A91A-FB065C64FB81}" destId="{54DFC420-7265-4DF6-B4F6-792BAA212BE2}" srcOrd="5" destOrd="0" presId="urn:microsoft.com/office/officeart/2005/8/layout/vList3"/>
    <dgm:cxn modelId="{E8EA0AC0-B19F-4421-AB34-B8755F3B01A2}" type="presParOf" srcId="{700E68E4-D4EF-4BBA-A91A-FB065C64FB81}" destId="{772A4F9D-7F9E-493C-B4D5-4DE9AC2380A6}" srcOrd="6" destOrd="0" presId="urn:microsoft.com/office/officeart/2005/8/layout/vList3"/>
    <dgm:cxn modelId="{5897D4F4-1674-45A1-B76D-CA441A1EB26D}" type="presParOf" srcId="{772A4F9D-7F9E-493C-B4D5-4DE9AC2380A6}" destId="{8DE4E8C1-0357-4AFB-8E72-A90129738760}" srcOrd="0" destOrd="0" presId="urn:microsoft.com/office/officeart/2005/8/layout/vList3"/>
    <dgm:cxn modelId="{21006DD9-1797-4D16-92D2-D5DDBBBAD05F}" type="presParOf" srcId="{772A4F9D-7F9E-493C-B4D5-4DE9AC2380A6}" destId="{1ACDF23B-4608-4321-A6A1-99FA43CD2367}" srcOrd="1" destOrd="0" presId="urn:microsoft.com/office/officeart/2005/8/layout/vList3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5F73141-57A5-4DAF-B783-3490DC6251DD}" type="doc">
      <dgm:prSet loTypeId="urn:microsoft.com/office/officeart/2005/8/layout/default" loCatId="list" qsTypeId="urn:microsoft.com/office/officeart/2005/8/quickstyle/3d3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B179085-F022-4723-B028-D2CCB76C07E9}">
      <dgm:prSet/>
      <dgm:spPr/>
      <dgm:t>
        <a:bodyPr/>
        <a:lstStyle/>
        <a:p>
          <a:r>
            <a:rPr lang="en-US" dirty="0" smtClean="0"/>
            <a:t>Inventory</a:t>
          </a:r>
          <a:endParaRPr lang="en-US" dirty="0"/>
        </a:p>
      </dgm:t>
    </dgm:pt>
    <dgm:pt modelId="{37039C6C-4547-41BE-809C-1E12D26141D4}" type="parTrans" cxnId="{A4062A1E-848C-42CA-A6FB-A8C8518A56F4}">
      <dgm:prSet/>
      <dgm:spPr/>
      <dgm:t>
        <a:bodyPr/>
        <a:lstStyle/>
        <a:p>
          <a:endParaRPr lang="en-US"/>
        </a:p>
      </dgm:t>
    </dgm:pt>
    <dgm:pt modelId="{0D9028BB-8B61-4924-A698-BE8B2722329C}" type="sibTrans" cxnId="{A4062A1E-848C-42CA-A6FB-A8C8518A56F4}">
      <dgm:prSet/>
      <dgm:spPr/>
      <dgm:t>
        <a:bodyPr/>
        <a:lstStyle/>
        <a:p>
          <a:endParaRPr lang="en-US"/>
        </a:p>
      </dgm:t>
    </dgm:pt>
    <dgm:pt modelId="{0F444530-474F-453A-983D-616022B581C5}">
      <dgm:prSet/>
      <dgm:spPr/>
      <dgm:t>
        <a:bodyPr/>
        <a:lstStyle/>
        <a:p>
          <a:r>
            <a:rPr lang="en-US" dirty="0" smtClean="0"/>
            <a:t>Location of soldiers</a:t>
          </a:r>
          <a:endParaRPr lang="en-US" dirty="0"/>
        </a:p>
      </dgm:t>
    </dgm:pt>
    <dgm:pt modelId="{8126DC65-C459-48B2-915E-0B5B6F94976D}" type="parTrans" cxnId="{D28D1CF9-AE78-44CD-B0CE-FD5BAA6DC7D1}">
      <dgm:prSet/>
      <dgm:spPr/>
      <dgm:t>
        <a:bodyPr/>
        <a:lstStyle/>
        <a:p>
          <a:endParaRPr lang="en-US"/>
        </a:p>
      </dgm:t>
    </dgm:pt>
    <dgm:pt modelId="{542936FE-F257-455A-A583-3FAFFD3CACD7}" type="sibTrans" cxnId="{D28D1CF9-AE78-44CD-B0CE-FD5BAA6DC7D1}">
      <dgm:prSet/>
      <dgm:spPr/>
      <dgm:t>
        <a:bodyPr/>
        <a:lstStyle/>
        <a:p>
          <a:endParaRPr lang="en-US"/>
        </a:p>
      </dgm:t>
    </dgm:pt>
    <dgm:pt modelId="{B712D13B-32AF-415F-9247-81D819003CF8}">
      <dgm:prSet/>
      <dgm:spPr/>
      <dgm:t>
        <a:bodyPr/>
        <a:lstStyle/>
        <a:p>
          <a:r>
            <a:rPr lang="en-US" dirty="0" smtClean="0"/>
            <a:t>Employee wardrobes</a:t>
          </a:r>
          <a:endParaRPr lang="en-US" dirty="0"/>
        </a:p>
      </dgm:t>
    </dgm:pt>
    <dgm:pt modelId="{516AA7DA-79E1-45DE-B124-B350D184CDB8}" type="parTrans" cxnId="{C19E481D-02D4-441E-9F66-E3AD507643C8}">
      <dgm:prSet/>
      <dgm:spPr/>
      <dgm:t>
        <a:bodyPr/>
        <a:lstStyle/>
        <a:p>
          <a:endParaRPr lang="en-US"/>
        </a:p>
      </dgm:t>
    </dgm:pt>
    <dgm:pt modelId="{EA3E3681-38EC-4B72-95DF-4F374A5C7589}" type="sibTrans" cxnId="{C19E481D-02D4-441E-9F66-E3AD507643C8}">
      <dgm:prSet/>
      <dgm:spPr/>
      <dgm:t>
        <a:bodyPr/>
        <a:lstStyle/>
        <a:p>
          <a:endParaRPr lang="en-US"/>
        </a:p>
      </dgm:t>
    </dgm:pt>
    <dgm:pt modelId="{2817A4FA-AA67-42C7-94C3-0DF5857971BF}">
      <dgm:prSet/>
      <dgm:spPr/>
      <dgm:t>
        <a:bodyPr/>
        <a:lstStyle/>
        <a:p>
          <a:r>
            <a:rPr lang="en-US" dirty="0" smtClean="0"/>
            <a:t>Airline baggage</a:t>
          </a:r>
          <a:endParaRPr lang="en-US" dirty="0"/>
        </a:p>
      </dgm:t>
    </dgm:pt>
    <dgm:pt modelId="{BE1A8582-9AD7-4C5E-A08B-76621F6B3D4E}" type="parTrans" cxnId="{F20DE9AE-615D-461D-9DB5-44C75526D7A7}">
      <dgm:prSet/>
      <dgm:spPr/>
      <dgm:t>
        <a:bodyPr/>
        <a:lstStyle/>
        <a:p>
          <a:endParaRPr lang="en-US"/>
        </a:p>
      </dgm:t>
    </dgm:pt>
    <dgm:pt modelId="{12E2890F-DC9A-4320-A823-DFF14B33C2C2}" type="sibTrans" cxnId="{F20DE9AE-615D-461D-9DB5-44C75526D7A7}">
      <dgm:prSet/>
      <dgm:spPr/>
      <dgm:t>
        <a:bodyPr/>
        <a:lstStyle/>
        <a:p>
          <a:endParaRPr lang="en-US"/>
        </a:p>
      </dgm:t>
    </dgm:pt>
    <dgm:pt modelId="{E2B830C4-0B56-4279-8625-761043B8B1BD}">
      <dgm:prSet/>
      <dgm:spPr/>
      <dgm:t>
        <a:bodyPr/>
        <a:lstStyle/>
        <a:p>
          <a:r>
            <a:rPr lang="en-US" dirty="0" smtClean="0"/>
            <a:t>Gauging tire pressure and temperature</a:t>
          </a:r>
          <a:endParaRPr lang="en-US" dirty="0"/>
        </a:p>
      </dgm:t>
    </dgm:pt>
    <dgm:pt modelId="{A85DDA62-7482-4DD6-8E33-595A9DDC4E16}" type="parTrans" cxnId="{7D51E97C-B71D-4B8B-919F-AAFC9E8ADB30}">
      <dgm:prSet/>
      <dgm:spPr/>
      <dgm:t>
        <a:bodyPr/>
        <a:lstStyle/>
        <a:p>
          <a:endParaRPr lang="en-US"/>
        </a:p>
      </dgm:t>
    </dgm:pt>
    <dgm:pt modelId="{28E2E0B2-31B5-4BFF-81F9-7DA2CF78895E}" type="sibTrans" cxnId="{7D51E97C-B71D-4B8B-919F-AAFC9E8ADB30}">
      <dgm:prSet/>
      <dgm:spPr/>
      <dgm:t>
        <a:bodyPr/>
        <a:lstStyle/>
        <a:p>
          <a:endParaRPr lang="en-US"/>
        </a:p>
      </dgm:t>
    </dgm:pt>
    <dgm:pt modelId="{7A5B8807-0F85-4DF7-8EB3-49482F0E6510}">
      <dgm:prSet/>
      <dgm:spPr/>
      <dgm:t>
        <a:bodyPr/>
        <a:lstStyle/>
        <a:p>
          <a:r>
            <a:rPr lang="en-US" dirty="0" smtClean="0"/>
            <a:t>Library books</a:t>
          </a:r>
          <a:endParaRPr lang="en-US" dirty="0"/>
        </a:p>
      </dgm:t>
    </dgm:pt>
    <dgm:pt modelId="{24AEEC6F-DA21-4710-BE84-4E049263CA98}" type="parTrans" cxnId="{F10CC22A-29B3-489F-9C8C-BB75D9C9F8B8}">
      <dgm:prSet/>
      <dgm:spPr/>
      <dgm:t>
        <a:bodyPr/>
        <a:lstStyle/>
        <a:p>
          <a:endParaRPr lang="en-US"/>
        </a:p>
      </dgm:t>
    </dgm:pt>
    <dgm:pt modelId="{DF75467A-461A-428E-A535-32ADE57F6034}" type="sibTrans" cxnId="{F10CC22A-29B3-489F-9C8C-BB75D9C9F8B8}">
      <dgm:prSet/>
      <dgm:spPr/>
      <dgm:t>
        <a:bodyPr/>
        <a:lstStyle/>
        <a:p>
          <a:endParaRPr lang="en-US"/>
        </a:p>
      </dgm:t>
    </dgm:pt>
    <dgm:pt modelId="{373389F4-8027-4F21-B7B6-785CE73A23E8}">
      <dgm:prSet/>
      <dgm:spPr/>
      <dgm:t>
        <a:bodyPr/>
        <a:lstStyle/>
        <a:p>
          <a:r>
            <a:rPr lang="en-US" dirty="0" smtClean="0"/>
            <a:t>Prepaid tolls</a:t>
          </a:r>
          <a:endParaRPr lang="en-US" dirty="0"/>
        </a:p>
      </dgm:t>
    </dgm:pt>
    <dgm:pt modelId="{7858F26E-AFBC-488C-A4F3-A719BB3648DF}" type="parTrans" cxnId="{B25AC4CA-ED3C-4C02-9E6D-562BBB3E4331}">
      <dgm:prSet/>
      <dgm:spPr/>
      <dgm:t>
        <a:bodyPr/>
        <a:lstStyle/>
        <a:p>
          <a:endParaRPr lang="en-US"/>
        </a:p>
      </dgm:t>
    </dgm:pt>
    <dgm:pt modelId="{E3EABB2A-A4B8-4BBF-8926-A0954906A571}" type="sibTrans" cxnId="{B25AC4CA-ED3C-4C02-9E6D-562BBB3E4331}">
      <dgm:prSet/>
      <dgm:spPr/>
      <dgm:t>
        <a:bodyPr/>
        <a:lstStyle/>
        <a:p>
          <a:endParaRPr lang="en-US"/>
        </a:p>
      </dgm:t>
    </dgm:pt>
    <dgm:pt modelId="{128C607F-7FE5-4BF5-852F-5192012F9F4A}" type="pres">
      <dgm:prSet presAssocID="{75F73141-57A5-4DAF-B783-3490DC6251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50FD9E-734E-4408-9564-B8965FDE5293}" type="pres">
      <dgm:prSet presAssocID="{6B179085-F022-4723-B028-D2CCB76C07E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ACD72-78B7-447B-A9E8-4F1E4B62D265}" type="pres">
      <dgm:prSet presAssocID="{0D9028BB-8B61-4924-A698-BE8B2722329C}" presName="sibTrans" presStyleCnt="0"/>
      <dgm:spPr/>
    </dgm:pt>
    <dgm:pt modelId="{BA3757B8-B0EA-43CA-B337-9C0FE426DA2E}" type="pres">
      <dgm:prSet presAssocID="{0F444530-474F-453A-983D-616022B581C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17472-31CE-4587-934B-15F016C4EC6D}" type="pres">
      <dgm:prSet presAssocID="{542936FE-F257-455A-A583-3FAFFD3CACD7}" presName="sibTrans" presStyleCnt="0"/>
      <dgm:spPr/>
    </dgm:pt>
    <dgm:pt modelId="{5F8A5D4E-1D04-4ACB-838D-6BD9281A5241}" type="pres">
      <dgm:prSet presAssocID="{B712D13B-32AF-415F-9247-81D819003CF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EFF2E-B65C-4728-AA36-DD9EB7C73796}" type="pres">
      <dgm:prSet presAssocID="{EA3E3681-38EC-4B72-95DF-4F374A5C7589}" presName="sibTrans" presStyleCnt="0"/>
      <dgm:spPr/>
    </dgm:pt>
    <dgm:pt modelId="{7601F713-C0F8-42E5-85F3-B4DECEA19696}" type="pres">
      <dgm:prSet presAssocID="{2817A4FA-AA67-42C7-94C3-0DF5857971B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99E91-8FAB-4B39-A479-9E8D4E406E43}" type="pres">
      <dgm:prSet presAssocID="{12E2890F-DC9A-4320-A823-DFF14B33C2C2}" presName="sibTrans" presStyleCnt="0"/>
      <dgm:spPr/>
    </dgm:pt>
    <dgm:pt modelId="{14391E7F-6C5E-4EC5-BDDD-B5FC9E693EF5}" type="pres">
      <dgm:prSet presAssocID="{E2B830C4-0B56-4279-8625-761043B8B1B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09715-05F8-4758-A804-232859447308}" type="pres">
      <dgm:prSet presAssocID="{28E2E0B2-31B5-4BFF-81F9-7DA2CF78895E}" presName="sibTrans" presStyleCnt="0"/>
      <dgm:spPr/>
    </dgm:pt>
    <dgm:pt modelId="{43A31F43-B3EE-4FAC-AA0A-196DCAC67989}" type="pres">
      <dgm:prSet presAssocID="{7A5B8807-0F85-4DF7-8EB3-49482F0E651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C66B0-A909-40CD-A674-D7C5384D7B98}" type="pres">
      <dgm:prSet presAssocID="{DF75467A-461A-428E-A535-32ADE57F6034}" presName="sibTrans" presStyleCnt="0"/>
      <dgm:spPr/>
    </dgm:pt>
    <dgm:pt modelId="{F670129D-F051-411D-AABB-08B0D967EEFB}" type="pres">
      <dgm:prSet presAssocID="{373389F4-8027-4F21-B7B6-785CE73A23E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3DB413-7012-4F15-BF9D-A47C4CDAB859}" type="presOf" srcId="{7A5B8807-0F85-4DF7-8EB3-49482F0E6510}" destId="{43A31F43-B3EE-4FAC-AA0A-196DCAC67989}" srcOrd="0" destOrd="0" presId="urn:microsoft.com/office/officeart/2005/8/layout/default"/>
    <dgm:cxn modelId="{094127E4-FF37-4CBE-8637-3B19A077A4D3}" type="presOf" srcId="{E2B830C4-0B56-4279-8625-761043B8B1BD}" destId="{14391E7F-6C5E-4EC5-BDDD-B5FC9E693EF5}" srcOrd="0" destOrd="0" presId="urn:microsoft.com/office/officeart/2005/8/layout/default"/>
    <dgm:cxn modelId="{7D51E97C-B71D-4B8B-919F-AAFC9E8ADB30}" srcId="{75F73141-57A5-4DAF-B783-3490DC6251DD}" destId="{E2B830C4-0B56-4279-8625-761043B8B1BD}" srcOrd="4" destOrd="0" parTransId="{A85DDA62-7482-4DD6-8E33-595A9DDC4E16}" sibTransId="{28E2E0B2-31B5-4BFF-81F9-7DA2CF78895E}"/>
    <dgm:cxn modelId="{F20DE9AE-615D-461D-9DB5-44C75526D7A7}" srcId="{75F73141-57A5-4DAF-B783-3490DC6251DD}" destId="{2817A4FA-AA67-42C7-94C3-0DF5857971BF}" srcOrd="3" destOrd="0" parTransId="{BE1A8582-9AD7-4C5E-A08B-76621F6B3D4E}" sibTransId="{12E2890F-DC9A-4320-A823-DFF14B33C2C2}"/>
    <dgm:cxn modelId="{F760A47B-2512-4607-8AC6-CBA62031ABE2}" type="presOf" srcId="{75F73141-57A5-4DAF-B783-3490DC6251DD}" destId="{128C607F-7FE5-4BF5-852F-5192012F9F4A}" srcOrd="0" destOrd="0" presId="urn:microsoft.com/office/officeart/2005/8/layout/default"/>
    <dgm:cxn modelId="{54CEBECE-C26B-4117-AB9A-24F3EFB9FAEB}" type="presOf" srcId="{6B179085-F022-4723-B028-D2CCB76C07E9}" destId="{2C50FD9E-734E-4408-9564-B8965FDE5293}" srcOrd="0" destOrd="0" presId="urn:microsoft.com/office/officeart/2005/8/layout/default"/>
    <dgm:cxn modelId="{A4062A1E-848C-42CA-A6FB-A8C8518A56F4}" srcId="{75F73141-57A5-4DAF-B783-3490DC6251DD}" destId="{6B179085-F022-4723-B028-D2CCB76C07E9}" srcOrd="0" destOrd="0" parTransId="{37039C6C-4547-41BE-809C-1E12D26141D4}" sibTransId="{0D9028BB-8B61-4924-A698-BE8B2722329C}"/>
    <dgm:cxn modelId="{F10CC22A-29B3-489F-9C8C-BB75D9C9F8B8}" srcId="{75F73141-57A5-4DAF-B783-3490DC6251DD}" destId="{7A5B8807-0F85-4DF7-8EB3-49482F0E6510}" srcOrd="5" destOrd="0" parTransId="{24AEEC6F-DA21-4710-BE84-4E049263CA98}" sibTransId="{DF75467A-461A-428E-A535-32ADE57F6034}"/>
    <dgm:cxn modelId="{B25AC4CA-ED3C-4C02-9E6D-562BBB3E4331}" srcId="{75F73141-57A5-4DAF-B783-3490DC6251DD}" destId="{373389F4-8027-4F21-B7B6-785CE73A23E8}" srcOrd="6" destOrd="0" parTransId="{7858F26E-AFBC-488C-A4F3-A719BB3648DF}" sibTransId="{E3EABB2A-A4B8-4BBF-8926-A0954906A571}"/>
    <dgm:cxn modelId="{D28D1CF9-AE78-44CD-B0CE-FD5BAA6DC7D1}" srcId="{75F73141-57A5-4DAF-B783-3490DC6251DD}" destId="{0F444530-474F-453A-983D-616022B581C5}" srcOrd="1" destOrd="0" parTransId="{8126DC65-C459-48B2-915E-0B5B6F94976D}" sibTransId="{542936FE-F257-455A-A583-3FAFFD3CACD7}"/>
    <dgm:cxn modelId="{EF6ACDCB-3D14-4F2F-A357-70BD1E8B28D5}" type="presOf" srcId="{373389F4-8027-4F21-B7B6-785CE73A23E8}" destId="{F670129D-F051-411D-AABB-08B0D967EEFB}" srcOrd="0" destOrd="0" presId="urn:microsoft.com/office/officeart/2005/8/layout/default"/>
    <dgm:cxn modelId="{85ED977C-FD65-4C05-A217-4B3D23BBB44B}" type="presOf" srcId="{2817A4FA-AA67-42C7-94C3-0DF5857971BF}" destId="{7601F713-C0F8-42E5-85F3-B4DECEA19696}" srcOrd="0" destOrd="0" presId="urn:microsoft.com/office/officeart/2005/8/layout/default"/>
    <dgm:cxn modelId="{C19E481D-02D4-441E-9F66-E3AD507643C8}" srcId="{75F73141-57A5-4DAF-B783-3490DC6251DD}" destId="{B712D13B-32AF-415F-9247-81D819003CF8}" srcOrd="2" destOrd="0" parTransId="{516AA7DA-79E1-45DE-B124-B350D184CDB8}" sibTransId="{EA3E3681-38EC-4B72-95DF-4F374A5C7589}"/>
    <dgm:cxn modelId="{598DF5BB-4FF4-44D1-B0E1-24BCF40398E1}" type="presOf" srcId="{B712D13B-32AF-415F-9247-81D819003CF8}" destId="{5F8A5D4E-1D04-4ACB-838D-6BD9281A5241}" srcOrd="0" destOrd="0" presId="urn:microsoft.com/office/officeart/2005/8/layout/default"/>
    <dgm:cxn modelId="{EBE316AE-ED32-457F-9224-2F6A35A58579}" type="presOf" srcId="{0F444530-474F-453A-983D-616022B581C5}" destId="{BA3757B8-B0EA-43CA-B337-9C0FE426DA2E}" srcOrd="0" destOrd="0" presId="urn:microsoft.com/office/officeart/2005/8/layout/default"/>
    <dgm:cxn modelId="{EA0C5F59-BBF9-43DE-BE50-39B4A0F253D4}" type="presParOf" srcId="{128C607F-7FE5-4BF5-852F-5192012F9F4A}" destId="{2C50FD9E-734E-4408-9564-B8965FDE5293}" srcOrd="0" destOrd="0" presId="urn:microsoft.com/office/officeart/2005/8/layout/default"/>
    <dgm:cxn modelId="{329E368A-1A5E-42B8-B7FE-507907A384D6}" type="presParOf" srcId="{128C607F-7FE5-4BF5-852F-5192012F9F4A}" destId="{83DACD72-78B7-447B-A9E8-4F1E4B62D265}" srcOrd="1" destOrd="0" presId="urn:microsoft.com/office/officeart/2005/8/layout/default"/>
    <dgm:cxn modelId="{8CD8A8F0-5CA9-4A9A-98B3-788F7E6B40BD}" type="presParOf" srcId="{128C607F-7FE5-4BF5-852F-5192012F9F4A}" destId="{BA3757B8-B0EA-43CA-B337-9C0FE426DA2E}" srcOrd="2" destOrd="0" presId="urn:microsoft.com/office/officeart/2005/8/layout/default"/>
    <dgm:cxn modelId="{E1C9FBF3-2384-4240-A3FC-77418986E8B8}" type="presParOf" srcId="{128C607F-7FE5-4BF5-852F-5192012F9F4A}" destId="{ED417472-31CE-4587-934B-15F016C4EC6D}" srcOrd="3" destOrd="0" presId="urn:microsoft.com/office/officeart/2005/8/layout/default"/>
    <dgm:cxn modelId="{7CA92E7F-65A8-4569-BCEE-59EBCDBDC2ED}" type="presParOf" srcId="{128C607F-7FE5-4BF5-852F-5192012F9F4A}" destId="{5F8A5D4E-1D04-4ACB-838D-6BD9281A5241}" srcOrd="4" destOrd="0" presId="urn:microsoft.com/office/officeart/2005/8/layout/default"/>
    <dgm:cxn modelId="{6895CF6F-73DA-4A97-A0B8-C74576D7A0CB}" type="presParOf" srcId="{128C607F-7FE5-4BF5-852F-5192012F9F4A}" destId="{D06EFF2E-B65C-4728-AA36-DD9EB7C73796}" srcOrd="5" destOrd="0" presId="urn:microsoft.com/office/officeart/2005/8/layout/default"/>
    <dgm:cxn modelId="{8110D479-9BC0-44FA-B45B-6E39A43B3395}" type="presParOf" srcId="{128C607F-7FE5-4BF5-852F-5192012F9F4A}" destId="{7601F713-C0F8-42E5-85F3-B4DECEA19696}" srcOrd="6" destOrd="0" presId="urn:microsoft.com/office/officeart/2005/8/layout/default"/>
    <dgm:cxn modelId="{3214BDF1-C42F-4EDD-BBFC-1F959DA943FE}" type="presParOf" srcId="{128C607F-7FE5-4BF5-852F-5192012F9F4A}" destId="{39399E91-8FAB-4B39-A479-9E8D4E406E43}" srcOrd="7" destOrd="0" presId="urn:microsoft.com/office/officeart/2005/8/layout/default"/>
    <dgm:cxn modelId="{63B625D1-79E0-440F-948F-8E51D1B05D17}" type="presParOf" srcId="{128C607F-7FE5-4BF5-852F-5192012F9F4A}" destId="{14391E7F-6C5E-4EC5-BDDD-B5FC9E693EF5}" srcOrd="8" destOrd="0" presId="urn:microsoft.com/office/officeart/2005/8/layout/default"/>
    <dgm:cxn modelId="{114B5B0B-70FA-4DD2-9AFF-633AF2F3F683}" type="presParOf" srcId="{128C607F-7FE5-4BF5-852F-5192012F9F4A}" destId="{4B709715-05F8-4758-A804-232859447308}" srcOrd="9" destOrd="0" presId="urn:microsoft.com/office/officeart/2005/8/layout/default"/>
    <dgm:cxn modelId="{00907CE4-52AF-47F5-8068-1E9199D8FC79}" type="presParOf" srcId="{128C607F-7FE5-4BF5-852F-5192012F9F4A}" destId="{43A31F43-B3EE-4FAC-AA0A-196DCAC67989}" srcOrd="10" destOrd="0" presId="urn:microsoft.com/office/officeart/2005/8/layout/default"/>
    <dgm:cxn modelId="{00C02CDB-99D7-40BF-88E3-8D3398EF9940}" type="presParOf" srcId="{128C607F-7FE5-4BF5-852F-5192012F9F4A}" destId="{05CC66B0-A909-40CD-A674-D7C5384D7B98}" srcOrd="11" destOrd="0" presId="urn:microsoft.com/office/officeart/2005/8/layout/default"/>
    <dgm:cxn modelId="{182C0C3C-C62A-4A3A-980E-471E26CC0996}" type="presParOf" srcId="{128C607F-7FE5-4BF5-852F-5192012F9F4A}" destId="{F670129D-F051-411D-AABB-08B0D967EEFB}" srcOrd="12" destOrd="0" presId="urn:microsoft.com/office/officeart/2005/8/layout/default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12CBAAE-334B-47BE-A27C-745F4F75474A}" type="doc">
      <dgm:prSet loTypeId="urn:microsoft.com/office/officeart/2005/8/layout/vList2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29A1132-3ACE-478B-8F83-3759C63AEAAE}">
      <dgm:prSet phldrT="[Text]"/>
      <dgm:spPr/>
      <dgm:t>
        <a:bodyPr/>
        <a:lstStyle/>
        <a:p>
          <a:r>
            <a:rPr lang="en-US" dirty="0" smtClean="0"/>
            <a:t>Credit cards</a:t>
          </a:r>
          <a:endParaRPr lang="en-US" dirty="0"/>
        </a:p>
      </dgm:t>
    </dgm:pt>
    <dgm:pt modelId="{1E3B55F2-1B8B-4A07-B6FF-90C1044517DA}" type="parTrans" cxnId="{8B93FE0A-36BA-4341-A595-C1834D2B4D4A}">
      <dgm:prSet/>
      <dgm:spPr/>
      <dgm:t>
        <a:bodyPr/>
        <a:lstStyle/>
        <a:p>
          <a:endParaRPr lang="en-US"/>
        </a:p>
      </dgm:t>
    </dgm:pt>
    <dgm:pt modelId="{BCC2E412-B068-4636-A1D7-731F6208C435}" type="sibTrans" cxnId="{8B93FE0A-36BA-4341-A595-C1834D2B4D4A}">
      <dgm:prSet/>
      <dgm:spPr/>
      <dgm:t>
        <a:bodyPr/>
        <a:lstStyle/>
        <a:p>
          <a:endParaRPr lang="en-US"/>
        </a:p>
      </dgm:t>
    </dgm:pt>
    <dgm:pt modelId="{C4BB8656-6C82-42BD-BC09-E59CFCB1D13D}">
      <dgm:prSet phldrT="[Text]"/>
      <dgm:spPr/>
      <dgm:t>
        <a:bodyPr/>
        <a:lstStyle/>
        <a:p>
          <a:r>
            <a:rPr lang="en-US" dirty="0" smtClean="0"/>
            <a:t>Entertainment cards</a:t>
          </a:r>
          <a:endParaRPr lang="en-US" dirty="0"/>
        </a:p>
      </dgm:t>
    </dgm:pt>
    <dgm:pt modelId="{595BF6E7-87EC-40C5-A1BA-CD815D40EC43}" type="parTrans" cxnId="{9FD99557-FDB9-4992-9490-915EFB963623}">
      <dgm:prSet/>
      <dgm:spPr/>
      <dgm:t>
        <a:bodyPr/>
        <a:lstStyle/>
        <a:p>
          <a:endParaRPr lang="en-US"/>
        </a:p>
      </dgm:t>
    </dgm:pt>
    <dgm:pt modelId="{FF20D529-39CA-4AA6-9A5A-E84EE4923594}" type="sibTrans" cxnId="{9FD99557-FDB9-4992-9490-915EFB963623}">
      <dgm:prSet/>
      <dgm:spPr/>
      <dgm:t>
        <a:bodyPr/>
        <a:lstStyle/>
        <a:p>
          <a:endParaRPr lang="en-US"/>
        </a:p>
      </dgm:t>
    </dgm:pt>
    <dgm:pt modelId="{217D6A28-94C5-4323-97AD-3ADB41352075}">
      <dgm:prSet phldrT="[Text]"/>
      <dgm:spPr/>
      <dgm:t>
        <a:bodyPr/>
        <a:lstStyle/>
        <a:p>
          <a:r>
            <a:rPr lang="en-US" dirty="0" smtClean="0"/>
            <a:t>Bank cards</a:t>
          </a:r>
          <a:endParaRPr lang="en-US" dirty="0"/>
        </a:p>
      </dgm:t>
    </dgm:pt>
    <dgm:pt modelId="{759C838F-9C34-4A0B-87E0-391AFEE854EC}" type="parTrans" cxnId="{D822C608-588E-4176-8604-636E879E5CA3}">
      <dgm:prSet/>
      <dgm:spPr/>
      <dgm:t>
        <a:bodyPr/>
        <a:lstStyle/>
        <a:p>
          <a:endParaRPr lang="en-US"/>
        </a:p>
      </dgm:t>
    </dgm:pt>
    <dgm:pt modelId="{8541D46B-5013-4458-8401-4A452E54E5A7}" type="sibTrans" cxnId="{D822C608-588E-4176-8604-636E879E5CA3}">
      <dgm:prSet/>
      <dgm:spPr/>
      <dgm:t>
        <a:bodyPr/>
        <a:lstStyle/>
        <a:p>
          <a:endParaRPr lang="en-US"/>
        </a:p>
      </dgm:t>
    </dgm:pt>
    <dgm:pt modelId="{F05B8CAC-CD41-49D7-8E78-F6DF7D074CFB}">
      <dgm:prSet phldrT="[Text]"/>
      <dgm:spPr/>
      <dgm:t>
        <a:bodyPr/>
        <a:lstStyle/>
        <a:p>
          <a:r>
            <a:rPr lang="en-US" dirty="0" smtClean="0"/>
            <a:t>Other similar cards</a:t>
          </a:r>
          <a:endParaRPr lang="en-US" dirty="0"/>
        </a:p>
      </dgm:t>
    </dgm:pt>
    <dgm:pt modelId="{B1B88B26-E13D-44FB-BBE5-9BD57C1B9ED4}" type="parTrans" cxnId="{C42B705F-7587-4B3E-B4D1-9D31F4964BA9}">
      <dgm:prSet/>
      <dgm:spPr/>
      <dgm:t>
        <a:bodyPr/>
        <a:lstStyle/>
        <a:p>
          <a:endParaRPr lang="en-US"/>
        </a:p>
      </dgm:t>
    </dgm:pt>
    <dgm:pt modelId="{444CE253-310C-4B4B-972B-A96BC53C09CC}" type="sibTrans" cxnId="{C42B705F-7587-4B3E-B4D1-9D31F4964BA9}">
      <dgm:prSet/>
      <dgm:spPr/>
      <dgm:t>
        <a:bodyPr/>
        <a:lstStyle/>
        <a:p>
          <a:endParaRPr lang="en-US"/>
        </a:p>
      </dgm:t>
    </dgm:pt>
    <dgm:pt modelId="{50A5E5FB-3853-4EEB-A633-4612B5EF3CDF}" type="pres">
      <dgm:prSet presAssocID="{712CBAAE-334B-47BE-A27C-745F4F7547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CE86B0-1DC5-4F11-B392-519865E5DC24}" type="pres">
      <dgm:prSet presAssocID="{129A1132-3ACE-478B-8F83-3759C63AEAA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24013-98F8-4A83-A962-6D339A375454}" type="pres">
      <dgm:prSet presAssocID="{BCC2E412-B068-4636-A1D7-731F6208C435}" presName="spacer" presStyleCnt="0"/>
      <dgm:spPr/>
    </dgm:pt>
    <dgm:pt modelId="{80FD6231-FA90-45F1-97B5-77632958A540}" type="pres">
      <dgm:prSet presAssocID="{C4BB8656-6C82-42BD-BC09-E59CFCB1D13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478B8-21BA-48EF-81F3-0CB4633CB7F6}" type="pres">
      <dgm:prSet presAssocID="{FF20D529-39CA-4AA6-9A5A-E84EE4923594}" presName="spacer" presStyleCnt="0"/>
      <dgm:spPr/>
    </dgm:pt>
    <dgm:pt modelId="{9076B2FD-5599-4913-BA96-0D9806A45629}" type="pres">
      <dgm:prSet presAssocID="{217D6A28-94C5-4323-97AD-3ADB4135207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4B170-A084-4F02-9927-1B09BB891D24}" type="pres">
      <dgm:prSet presAssocID="{8541D46B-5013-4458-8401-4A452E54E5A7}" presName="spacer" presStyleCnt="0"/>
      <dgm:spPr/>
    </dgm:pt>
    <dgm:pt modelId="{61588FB8-7AE4-46D8-BEF4-486FC6F2C57C}" type="pres">
      <dgm:prSet presAssocID="{F05B8CAC-CD41-49D7-8E78-F6DF7D074CF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22C608-588E-4176-8604-636E879E5CA3}" srcId="{712CBAAE-334B-47BE-A27C-745F4F75474A}" destId="{217D6A28-94C5-4323-97AD-3ADB41352075}" srcOrd="2" destOrd="0" parTransId="{759C838F-9C34-4A0B-87E0-391AFEE854EC}" sibTransId="{8541D46B-5013-4458-8401-4A452E54E5A7}"/>
    <dgm:cxn modelId="{8B93FE0A-36BA-4341-A595-C1834D2B4D4A}" srcId="{712CBAAE-334B-47BE-A27C-745F4F75474A}" destId="{129A1132-3ACE-478B-8F83-3759C63AEAAE}" srcOrd="0" destOrd="0" parTransId="{1E3B55F2-1B8B-4A07-B6FF-90C1044517DA}" sibTransId="{BCC2E412-B068-4636-A1D7-731F6208C435}"/>
    <dgm:cxn modelId="{24867E4A-B1C7-4BF8-8136-1AC047484FCA}" type="presOf" srcId="{217D6A28-94C5-4323-97AD-3ADB41352075}" destId="{9076B2FD-5599-4913-BA96-0D9806A45629}" srcOrd="0" destOrd="0" presId="urn:microsoft.com/office/officeart/2005/8/layout/vList2"/>
    <dgm:cxn modelId="{F3CC0919-EAAD-4D8D-8061-E9E29F442F6D}" type="presOf" srcId="{F05B8CAC-CD41-49D7-8E78-F6DF7D074CFB}" destId="{61588FB8-7AE4-46D8-BEF4-486FC6F2C57C}" srcOrd="0" destOrd="0" presId="urn:microsoft.com/office/officeart/2005/8/layout/vList2"/>
    <dgm:cxn modelId="{24A14111-C5B5-4D75-8C9B-E0C0FF3C8FF4}" type="presOf" srcId="{129A1132-3ACE-478B-8F83-3759C63AEAAE}" destId="{42CE86B0-1DC5-4F11-B392-519865E5DC24}" srcOrd="0" destOrd="0" presId="urn:microsoft.com/office/officeart/2005/8/layout/vList2"/>
    <dgm:cxn modelId="{C42B705F-7587-4B3E-B4D1-9D31F4964BA9}" srcId="{712CBAAE-334B-47BE-A27C-745F4F75474A}" destId="{F05B8CAC-CD41-49D7-8E78-F6DF7D074CFB}" srcOrd="3" destOrd="0" parTransId="{B1B88B26-E13D-44FB-BBE5-9BD57C1B9ED4}" sibTransId="{444CE253-310C-4B4B-972B-A96BC53C09CC}"/>
    <dgm:cxn modelId="{9FD99557-FDB9-4992-9490-915EFB963623}" srcId="{712CBAAE-334B-47BE-A27C-745F4F75474A}" destId="{C4BB8656-6C82-42BD-BC09-E59CFCB1D13D}" srcOrd="1" destOrd="0" parTransId="{595BF6E7-87EC-40C5-A1BA-CD815D40EC43}" sibTransId="{FF20D529-39CA-4AA6-9A5A-E84EE4923594}"/>
    <dgm:cxn modelId="{5333C21A-D5DD-4050-900B-7D2CCCE96BC2}" type="presOf" srcId="{712CBAAE-334B-47BE-A27C-745F4F75474A}" destId="{50A5E5FB-3853-4EEB-A633-4612B5EF3CDF}" srcOrd="0" destOrd="0" presId="urn:microsoft.com/office/officeart/2005/8/layout/vList2"/>
    <dgm:cxn modelId="{8845E8B7-C51F-458B-8BB4-D89F92537490}" type="presOf" srcId="{C4BB8656-6C82-42BD-BC09-E59CFCB1D13D}" destId="{80FD6231-FA90-45F1-97B5-77632958A540}" srcOrd="0" destOrd="0" presId="urn:microsoft.com/office/officeart/2005/8/layout/vList2"/>
    <dgm:cxn modelId="{49A4F9A7-6A14-4F90-BCFF-DB96CB57B26C}" type="presParOf" srcId="{50A5E5FB-3853-4EEB-A633-4612B5EF3CDF}" destId="{42CE86B0-1DC5-4F11-B392-519865E5DC24}" srcOrd="0" destOrd="0" presId="urn:microsoft.com/office/officeart/2005/8/layout/vList2"/>
    <dgm:cxn modelId="{447440A5-03F2-458E-AFC2-5D5247ED55CE}" type="presParOf" srcId="{50A5E5FB-3853-4EEB-A633-4612B5EF3CDF}" destId="{33924013-98F8-4A83-A962-6D339A375454}" srcOrd="1" destOrd="0" presId="urn:microsoft.com/office/officeart/2005/8/layout/vList2"/>
    <dgm:cxn modelId="{55BBC2C6-D0A6-4620-8DDB-4FDDF40FC664}" type="presParOf" srcId="{50A5E5FB-3853-4EEB-A633-4612B5EF3CDF}" destId="{80FD6231-FA90-45F1-97B5-77632958A540}" srcOrd="2" destOrd="0" presId="urn:microsoft.com/office/officeart/2005/8/layout/vList2"/>
    <dgm:cxn modelId="{B3614900-3377-487C-A67C-41149E43FE72}" type="presParOf" srcId="{50A5E5FB-3853-4EEB-A633-4612B5EF3CDF}" destId="{8E1478B8-21BA-48EF-81F3-0CB4633CB7F6}" srcOrd="3" destOrd="0" presId="urn:microsoft.com/office/officeart/2005/8/layout/vList2"/>
    <dgm:cxn modelId="{67FCFBF0-F950-4823-AF13-C4016D302858}" type="presParOf" srcId="{50A5E5FB-3853-4EEB-A633-4612B5EF3CDF}" destId="{9076B2FD-5599-4913-BA96-0D9806A45629}" srcOrd="4" destOrd="0" presId="urn:microsoft.com/office/officeart/2005/8/layout/vList2"/>
    <dgm:cxn modelId="{7F10A6A0-3C1A-4D2C-93A2-5F26DAB8542E}" type="presParOf" srcId="{50A5E5FB-3853-4EEB-A633-4612B5EF3CDF}" destId="{B7F4B170-A084-4F02-9927-1B09BB891D24}" srcOrd="5" destOrd="0" presId="urn:microsoft.com/office/officeart/2005/8/layout/vList2"/>
    <dgm:cxn modelId="{2E71343B-CDE8-489D-B253-AF1A082F564D}" type="presParOf" srcId="{50A5E5FB-3853-4EEB-A633-4612B5EF3CDF}" destId="{61588FB8-7AE4-46D8-BEF4-486FC6F2C57C}" srcOrd="6" destOrd="0" presId="urn:microsoft.com/office/officeart/2005/8/layout/v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5883A87-F155-4C88-B6C0-545308EFF69C}" type="doc">
      <dgm:prSet loTypeId="urn:microsoft.com/office/officeart/2005/8/layout/default" loCatId="list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C01CFC5C-D65A-442D-BFF7-F6C9BA93FEA0}">
      <dgm:prSet phldrT="[Text]"/>
      <dgm:spPr/>
      <dgm:t>
        <a:bodyPr/>
        <a:lstStyle/>
        <a:p>
          <a:r>
            <a:rPr lang="en-US" b="1" dirty="0" smtClean="0">
              <a:solidFill>
                <a:srgbClr val="005F86"/>
              </a:solidFill>
            </a:rPr>
            <a:t>Fingerprint reader</a:t>
          </a:r>
          <a:endParaRPr lang="en-US" b="1" dirty="0">
            <a:solidFill>
              <a:srgbClr val="005F86"/>
            </a:solidFill>
          </a:endParaRPr>
        </a:p>
      </dgm:t>
    </dgm:pt>
    <dgm:pt modelId="{ECD36959-40D3-400D-BC9C-7A094AF3EB15}" type="parTrans" cxnId="{E3A0F6CB-B21C-489B-9FB3-DAB36DF31887}">
      <dgm:prSet/>
      <dgm:spPr/>
      <dgm:t>
        <a:bodyPr/>
        <a:lstStyle/>
        <a:p>
          <a:endParaRPr lang="en-US"/>
        </a:p>
      </dgm:t>
    </dgm:pt>
    <dgm:pt modelId="{64CB1EEA-73DD-44B0-88CB-4DBF758E0B55}" type="sibTrans" cxnId="{E3A0F6CB-B21C-489B-9FB3-DAB36DF31887}">
      <dgm:prSet/>
      <dgm:spPr/>
      <dgm:t>
        <a:bodyPr/>
        <a:lstStyle/>
        <a:p>
          <a:endParaRPr lang="en-US"/>
        </a:p>
      </dgm:t>
    </dgm:pt>
    <dgm:pt modelId="{A4F642EB-5223-4C5F-BBEE-D78DF1A5C46A}">
      <dgm:prSet phldrT="[Text]"/>
      <dgm:spPr/>
      <dgm:t>
        <a:bodyPr/>
        <a:lstStyle/>
        <a:p>
          <a:r>
            <a:rPr lang="en-US" b="0" dirty="0" smtClean="0"/>
            <a:t>Face recognition system</a:t>
          </a:r>
          <a:endParaRPr lang="en-US" b="0" dirty="0"/>
        </a:p>
      </dgm:t>
    </dgm:pt>
    <dgm:pt modelId="{03AD6305-4377-4E13-9E14-6CEA57549489}" type="parTrans" cxnId="{6E6B70BA-7B0E-4F22-B38D-D6FA0603ACF4}">
      <dgm:prSet/>
      <dgm:spPr/>
      <dgm:t>
        <a:bodyPr/>
        <a:lstStyle/>
        <a:p>
          <a:endParaRPr lang="en-US"/>
        </a:p>
      </dgm:t>
    </dgm:pt>
    <dgm:pt modelId="{95996233-60A7-4612-8DB8-31626C15F3F8}" type="sibTrans" cxnId="{6E6B70BA-7B0E-4F22-B38D-D6FA0603ACF4}">
      <dgm:prSet/>
      <dgm:spPr/>
      <dgm:t>
        <a:bodyPr/>
        <a:lstStyle/>
        <a:p>
          <a:endParaRPr lang="en-US"/>
        </a:p>
      </dgm:t>
    </dgm:pt>
    <dgm:pt modelId="{0EA225EE-2820-40DB-B7AC-8FFC4D26FE45}">
      <dgm:prSet phldrT="[Text]"/>
      <dgm:spPr/>
      <dgm:t>
        <a:bodyPr/>
        <a:lstStyle/>
        <a:p>
          <a:r>
            <a:rPr lang="en-US" b="0" dirty="0" smtClean="0"/>
            <a:t>Hand geometry system</a:t>
          </a:r>
          <a:endParaRPr lang="en-US" b="0" dirty="0"/>
        </a:p>
      </dgm:t>
    </dgm:pt>
    <dgm:pt modelId="{B02C8774-A5BF-4119-A1C9-8EF3D8DBC50F}" type="parTrans" cxnId="{38488FEE-482D-4B01-9BE1-3674C691E23F}">
      <dgm:prSet/>
      <dgm:spPr/>
      <dgm:t>
        <a:bodyPr/>
        <a:lstStyle/>
        <a:p>
          <a:endParaRPr lang="en-US"/>
        </a:p>
      </dgm:t>
    </dgm:pt>
    <dgm:pt modelId="{3E2FE0ED-8F99-4A9C-BAAF-2167508B0542}" type="sibTrans" cxnId="{38488FEE-482D-4B01-9BE1-3674C691E23F}">
      <dgm:prSet/>
      <dgm:spPr/>
      <dgm:t>
        <a:bodyPr/>
        <a:lstStyle/>
        <a:p>
          <a:endParaRPr lang="en-US"/>
        </a:p>
      </dgm:t>
    </dgm:pt>
    <dgm:pt modelId="{47D762E4-B863-43BC-90A6-694110A74352}">
      <dgm:prSet phldrT="[Text]"/>
      <dgm:spPr/>
      <dgm:t>
        <a:bodyPr/>
        <a:lstStyle/>
        <a:p>
          <a:r>
            <a:rPr lang="en-US" b="0" dirty="0" smtClean="0"/>
            <a:t>Voice verification system</a:t>
          </a:r>
          <a:endParaRPr lang="en-US" b="0" dirty="0"/>
        </a:p>
      </dgm:t>
    </dgm:pt>
    <dgm:pt modelId="{87FBB7C4-67AD-4B60-B625-2A7951C91F49}" type="parTrans" cxnId="{0E632AAE-7D6A-479E-92AB-774B0B3F0F2B}">
      <dgm:prSet/>
      <dgm:spPr/>
      <dgm:t>
        <a:bodyPr/>
        <a:lstStyle/>
        <a:p>
          <a:endParaRPr lang="en-US"/>
        </a:p>
      </dgm:t>
    </dgm:pt>
    <dgm:pt modelId="{3E79C910-3F20-4133-832C-6FCECDD1BC7E}" type="sibTrans" cxnId="{0E632AAE-7D6A-479E-92AB-774B0B3F0F2B}">
      <dgm:prSet/>
      <dgm:spPr/>
      <dgm:t>
        <a:bodyPr/>
        <a:lstStyle/>
        <a:p>
          <a:endParaRPr lang="en-US"/>
        </a:p>
      </dgm:t>
    </dgm:pt>
    <dgm:pt modelId="{A1FC0C5A-2BC2-489C-BDE2-5793CFCC8019}">
      <dgm:prSet phldrT="[Text]"/>
      <dgm:spPr/>
      <dgm:t>
        <a:bodyPr/>
        <a:lstStyle/>
        <a:p>
          <a:r>
            <a:rPr lang="en-US" b="0" dirty="0" smtClean="0"/>
            <a:t>Signature verification system</a:t>
          </a:r>
          <a:endParaRPr lang="en-US" b="0" dirty="0"/>
        </a:p>
      </dgm:t>
    </dgm:pt>
    <dgm:pt modelId="{FE831188-7DEF-48F8-8F9F-BE05EC0A7F23}" type="parTrans" cxnId="{3044BB1E-6A03-43D9-AFA5-7B4E90F24544}">
      <dgm:prSet/>
      <dgm:spPr/>
      <dgm:t>
        <a:bodyPr/>
        <a:lstStyle/>
        <a:p>
          <a:endParaRPr lang="en-US"/>
        </a:p>
      </dgm:t>
    </dgm:pt>
    <dgm:pt modelId="{D3722C7F-5DD1-4B02-88DD-F4C7B0D28981}" type="sibTrans" cxnId="{3044BB1E-6A03-43D9-AFA5-7B4E90F24544}">
      <dgm:prSet/>
      <dgm:spPr/>
      <dgm:t>
        <a:bodyPr/>
        <a:lstStyle/>
        <a:p>
          <a:endParaRPr lang="en-US"/>
        </a:p>
      </dgm:t>
    </dgm:pt>
    <dgm:pt modelId="{361172CB-C330-4F4D-BB69-608D25D07C52}">
      <dgm:prSet phldrT="[Text]"/>
      <dgm:spPr/>
      <dgm:t>
        <a:bodyPr/>
        <a:lstStyle/>
        <a:p>
          <a:r>
            <a:rPr lang="en-US" b="0" dirty="0" smtClean="0"/>
            <a:t>Iris recognition system</a:t>
          </a:r>
          <a:endParaRPr lang="en-US" b="0" dirty="0"/>
        </a:p>
      </dgm:t>
    </dgm:pt>
    <dgm:pt modelId="{722D8614-A433-4F2F-8103-7F23FED5D305}" type="parTrans" cxnId="{C02BD893-8BEF-453D-BFED-AD79A1687C29}">
      <dgm:prSet/>
      <dgm:spPr/>
      <dgm:t>
        <a:bodyPr/>
        <a:lstStyle/>
        <a:p>
          <a:endParaRPr lang="en-US"/>
        </a:p>
      </dgm:t>
    </dgm:pt>
    <dgm:pt modelId="{97AC8286-152B-48B7-BCA8-C1D75458954C}" type="sibTrans" cxnId="{C02BD893-8BEF-453D-BFED-AD79A1687C29}">
      <dgm:prSet/>
      <dgm:spPr/>
      <dgm:t>
        <a:bodyPr/>
        <a:lstStyle/>
        <a:p>
          <a:endParaRPr lang="en-US"/>
        </a:p>
      </dgm:t>
    </dgm:pt>
    <dgm:pt modelId="{A1843DF9-3D77-4F08-A5EA-1A37BB89E7A7}">
      <dgm:prSet phldrT="[Text]"/>
      <dgm:spPr/>
      <dgm:t>
        <a:bodyPr/>
        <a:lstStyle/>
        <a:p>
          <a:r>
            <a:rPr lang="en-US" b="0" smtClean="0"/>
            <a:t>Retinal </a:t>
          </a:r>
          <a:r>
            <a:rPr lang="en-US" b="0" dirty="0" smtClean="0"/>
            <a:t>scanners</a:t>
          </a:r>
          <a:endParaRPr lang="en-US" b="0" dirty="0"/>
        </a:p>
      </dgm:t>
    </dgm:pt>
    <dgm:pt modelId="{E49FEF79-FBCF-4D7B-B11A-649E34B6E92D}" type="parTrans" cxnId="{B4DBBD3F-8654-48B7-9181-6D2636D3C294}">
      <dgm:prSet/>
      <dgm:spPr/>
      <dgm:t>
        <a:bodyPr/>
        <a:lstStyle/>
        <a:p>
          <a:endParaRPr lang="en-US"/>
        </a:p>
      </dgm:t>
    </dgm:pt>
    <dgm:pt modelId="{8E1991FC-8025-4F68-AF94-671DA6006EBF}" type="sibTrans" cxnId="{B4DBBD3F-8654-48B7-9181-6D2636D3C294}">
      <dgm:prSet/>
      <dgm:spPr/>
      <dgm:t>
        <a:bodyPr/>
        <a:lstStyle/>
        <a:p>
          <a:endParaRPr lang="en-US"/>
        </a:p>
      </dgm:t>
    </dgm:pt>
    <dgm:pt modelId="{0CDA73D5-5AF2-4178-80F3-2187811F5875}" type="pres">
      <dgm:prSet presAssocID="{F5883A87-F155-4C88-B6C0-545308EFF6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347110-94F1-45B4-AB34-573E62FD915C}" type="pres">
      <dgm:prSet presAssocID="{C01CFC5C-D65A-442D-BFF7-F6C9BA93FEA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64D28-A9C6-4012-877D-5F7E732BF276}" type="pres">
      <dgm:prSet presAssocID="{64CB1EEA-73DD-44B0-88CB-4DBF758E0B55}" presName="sibTrans" presStyleCnt="0"/>
      <dgm:spPr/>
    </dgm:pt>
    <dgm:pt modelId="{386F3776-DD97-4A5C-A05B-9570077D7651}" type="pres">
      <dgm:prSet presAssocID="{A4F642EB-5223-4C5F-BBEE-D78DF1A5C46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E1991-5E41-408A-864B-18E919418FB2}" type="pres">
      <dgm:prSet presAssocID="{95996233-60A7-4612-8DB8-31626C15F3F8}" presName="sibTrans" presStyleCnt="0"/>
      <dgm:spPr/>
    </dgm:pt>
    <dgm:pt modelId="{7185030B-C4A9-4873-83A8-23C4995B5719}" type="pres">
      <dgm:prSet presAssocID="{0EA225EE-2820-40DB-B7AC-8FFC4D26FE4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EC1C6-D07A-4178-80AE-140838F00E76}" type="pres">
      <dgm:prSet presAssocID="{3E2FE0ED-8F99-4A9C-BAAF-2167508B0542}" presName="sibTrans" presStyleCnt="0"/>
      <dgm:spPr/>
    </dgm:pt>
    <dgm:pt modelId="{D9B41EB6-D589-44EC-A060-55E29472C1D4}" type="pres">
      <dgm:prSet presAssocID="{47D762E4-B863-43BC-90A6-694110A7435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5F12B-A73F-4416-91D6-5CA15769F17C}" type="pres">
      <dgm:prSet presAssocID="{3E79C910-3F20-4133-832C-6FCECDD1BC7E}" presName="sibTrans" presStyleCnt="0"/>
      <dgm:spPr/>
    </dgm:pt>
    <dgm:pt modelId="{A03CF056-ECA3-4DC6-87AC-7FD2AF4107ED}" type="pres">
      <dgm:prSet presAssocID="{A1FC0C5A-2BC2-489C-BDE2-5793CFCC801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527E8-4897-4B8D-A7EF-EC2CD4602646}" type="pres">
      <dgm:prSet presAssocID="{D3722C7F-5DD1-4B02-88DD-F4C7B0D28981}" presName="sibTrans" presStyleCnt="0"/>
      <dgm:spPr/>
    </dgm:pt>
    <dgm:pt modelId="{ABBAA91E-E2B9-4421-B696-5C7E2683CE64}" type="pres">
      <dgm:prSet presAssocID="{361172CB-C330-4F4D-BB69-608D25D07C5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1484F-BAD2-4589-98A9-9431C35E927C}" type="pres">
      <dgm:prSet presAssocID="{97AC8286-152B-48B7-BCA8-C1D75458954C}" presName="sibTrans" presStyleCnt="0"/>
      <dgm:spPr/>
    </dgm:pt>
    <dgm:pt modelId="{7F3C27DA-9B88-462D-9B84-1492AE61A35D}" type="pres">
      <dgm:prSet presAssocID="{A1843DF9-3D77-4F08-A5EA-1A37BB89E7A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DBBD3F-8654-48B7-9181-6D2636D3C294}" srcId="{F5883A87-F155-4C88-B6C0-545308EFF69C}" destId="{A1843DF9-3D77-4F08-A5EA-1A37BB89E7A7}" srcOrd="6" destOrd="0" parTransId="{E49FEF79-FBCF-4D7B-B11A-649E34B6E92D}" sibTransId="{8E1991FC-8025-4F68-AF94-671DA6006EBF}"/>
    <dgm:cxn modelId="{C02BD893-8BEF-453D-BFED-AD79A1687C29}" srcId="{F5883A87-F155-4C88-B6C0-545308EFF69C}" destId="{361172CB-C330-4F4D-BB69-608D25D07C52}" srcOrd="5" destOrd="0" parTransId="{722D8614-A433-4F2F-8103-7F23FED5D305}" sibTransId="{97AC8286-152B-48B7-BCA8-C1D75458954C}"/>
    <dgm:cxn modelId="{0D562C3F-8607-4A7A-AC8A-D2D9193A93EC}" type="presOf" srcId="{F5883A87-F155-4C88-B6C0-545308EFF69C}" destId="{0CDA73D5-5AF2-4178-80F3-2187811F5875}" srcOrd="0" destOrd="0" presId="urn:microsoft.com/office/officeart/2005/8/layout/default"/>
    <dgm:cxn modelId="{38488FEE-482D-4B01-9BE1-3674C691E23F}" srcId="{F5883A87-F155-4C88-B6C0-545308EFF69C}" destId="{0EA225EE-2820-40DB-B7AC-8FFC4D26FE45}" srcOrd="2" destOrd="0" parTransId="{B02C8774-A5BF-4119-A1C9-8EF3D8DBC50F}" sibTransId="{3E2FE0ED-8F99-4A9C-BAAF-2167508B0542}"/>
    <dgm:cxn modelId="{6F70B354-AD77-40F0-863C-291D12D0B7B0}" type="presOf" srcId="{47D762E4-B863-43BC-90A6-694110A74352}" destId="{D9B41EB6-D589-44EC-A060-55E29472C1D4}" srcOrd="0" destOrd="0" presId="urn:microsoft.com/office/officeart/2005/8/layout/default"/>
    <dgm:cxn modelId="{18FB5E77-4A4E-45B5-962F-4DCD192D1D03}" type="presOf" srcId="{A1FC0C5A-2BC2-489C-BDE2-5793CFCC8019}" destId="{A03CF056-ECA3-4DC6-87AC-7FD2AF4107ED}" srcOrd="0" destOrd="0" presId="urn:microsoft.com/office/officeart/2005/8/layout/default"/>
    <dgm:cxn modelId="{0E632AAE-7D6A-479E-92AB-774B0B3F0F2B}" srcId="{F5883A87-F155-4C88-B6C0-545308EFF69C}" destId="{47D762E4-B863-43BC-90A6-694110A74352}" srcOrd="3" destOrd="0" parTransId="{87FBB7C4-67AD-4B60-B625-2A7951C91F49}" sibTransId="{3E79C910-3F20-4133-832C-6FCECDD1BC7E}"/>
    <dgm:cxn modelId="{B114DE12-2B36-4DE4-9BE8-8126EA3635B2}" type="presOf" srcId="{C01CFC5C-D65A-442D-BFF7-F6C9BA93FEA0}" destId="{B5347110-94F1-45B4-AB34-573E62FD915C}" srcOrd="0" destOrd="0" presId="urn:microsoft.com/office/officeart/2005/8/layout/default"/>
    <dgm:cxn modelId="{037DC495-DF8F-4033-89DC-1B9F511306E4}" type="presOf" srcId="{361172CB-C330-4F4D-BB69-608D25D07C52}" destId="{ABBAA91E-E2B9-4421-B696-5C7E2683CE64}" srcOrd="0" destOrd="0" presId="urn:microsoft.com/office/officeart/2005/8/layout/default"/>
    <dgm:cxn modelId="{758FFC42-5D3D-4D33-A78A-7ECD63CB155B}" type="presOf" srcId="{A4F642EB-5223-4C5F-BBEE-D78DF1A5C46A}" destId="{386F3776-DD97-4A5C-A05B-9570077D7651}" srcOrd="0" destOrd="0" presId="urn:microsoft.com/office/officeart/2005/8/layout/default"/>
    <dgm:cxn modelId="{EF9E5BC6-9660-4381-97A7-7AFC3F4FF7B5}" type="presOf" srcId="{A1843DF9-3D77-4F08-A5EA-1A37BB89E7A7}" destId="{7F3C27DA-9B88-462D-9B84-1492AE61A35D}" srcOrd="0" destOrd="0" presId="urn:microsoft.com/office/officeart/2005/8/layout/default"/>
    <dgm:cxn modelId="{8F990116-55AC-4023-B175-8F1EDD4C4023}" type="presOf" srcId="{0EA225EE-2820-40DB-B7AC-8FFC4D26FE45}" destId="{7185030B-C4A9-4873-83A8-23C4995B5719}" srcOrd="0" destOrd="0" presId="urn:microsoft.com/office/officeart/2005/8/layout/default"/>
    <dgm:cxn modelId="{6E6B70BA-7B0E-4F22-B38D-D6FA0603ACF4}" srcId="{F5883A87-F155-4C88-B6C0-545308EFF69C}" destId="{A4F642EB-5223-4C5F-BBEE-D78DF1A5C46A}" srcOrd="1" destOrd="0" parTransId="{03AD6305-4377-4E13-9E14-6CEA57549489}" sibTransId="{95996233-60A7-4612-8DB8-31626C15F3F8}"/>
    <dgm:cxn modelId="{E3A0F6CB-B21C-489B-9FB3-DAB36DF31887}" srcId="{F5883A87-F155-4C88-B6C0-545308EFF69C}" destId="{C01CFC5C-D65A-442D-BFF7-F6C9BA93FEA0}" srcOrd="0" destOrd="0" parTransId="{ECD36959-40D3-400D-BC9C-7A094AF3EB15}" sibTransId="{64CB1EEA-73DD-44B0-88CB-4DBF758E0B55}"/>
    <dgm:cxn modelId="{3044BB1E-6A03-43D9-AFA5-7B4E90F24544}" srcId="{F5883A87-F155-4C88-B6C0-545308EFF69C}" destId="{A1FC0C5A-2BC2-489C-BDE2-5793CFCC8019}" srcOrd="4" destOrd="0" parTransId="{FE831188-7DEF-48F8-8F9F-BE05EC0A7F23}" sibTransId="{D3722C7F-5DD1-4B02-88DD-F4C7B0D28981}"/>
    <dgm:cxn modelId="{042E452C-475E-4ABA-B618-30C4848860C0}" type="presParOf" srcId="{0CDA73D5-5AF2-4178-80F3-2187811F5875}" destId="{B5347110-94F1-45B4-AB34-573E62FD915C}" srcOrd="0" destOrd="0" presId="urn:microsoft.com/office/officeart/2005/8/layout/default"/>
    <dgm:cxn modelId="{0948A5A1-277D-43AC-8394-D2BC241BFEAD}" type="presParOf" srcId="{0CDA73D5-5AF2-4178-80F3-2187811F5875}" destId="{3DC64D28-A9C6-4012-877D-5F7E732BF276}" srcOrd="1" destOrd="0" presId="urn:microsoft.com/office/officeart/2005/8/layout/default"/>
    <dgm:cxn modelId="{E3C211F0-94F3-4B11-BF83-554EDF9C940B}" type="presParOf" srcId="{0CDA73D5-5AF2-4178-80F3-2187811F5875}" destId="{386F3776-DD97-4A5C-A05B-9570077D7651}" srcOrd="2" destOrd="0" presId="urn:microsoft.com/office/officeart/2005/8/layout/default"/>
    <dgm:cxn modelId="{9BC137E5-9FC5-4681-97FD-518D4473568D}" type="presParOf" srcId="{0CDA73D5-5AF2-4178-80F3-2187811F5875}" destId="{EF4E1991-5E41-408A-864B-18E919418FB2}" srcOrd="3" destOrd="0" presId="urn:microsoft.com/office/officeart/2005/8/layout/default"/>
    <dgm:cxn modelId="{C5A02F74-A5E4-4FEB-81A7-D9DBE9FDDF98}" type="presParOf" srcId="{0CDA73D5-5AF2-4178-80F3-2187811F5875}" destId="{7185030B-C4A9-4873-83A8-23C4995B5719}" srcOrd="4" destOrd="0" presId="urn:microsoft.com/office/officeart/2005/8/layout/default"/>
    <dgm:cxn modelId="{861E5FE7-7E93-431D-97E0-0EB9FD176C9C}" type="presParOf" srcId="{0CDA73D5-5AF2-4178-80F3-2187811F5875}" destId="{D5EEC1C6-D07A-4178-80AE-140838F00E76}" srcOrd="5" destOrd="0" presId="urn:microsoft.com/office/officeart/2005/8/layout/default"/>
    <dgm:cxn modelId="{9E1837EE-20BE-4987-B5EA-50577410FB69}" type="presParOf" srcId="{0CDA73D5-5AF2-4178-80F3-2187811F5875}" destId="{D9B41EB6-D589-44EC-A060-55E29472C1D4}" srcOrd="6" destOrd="0" presId="urn:microsoft.com/office/officeart/2005/8/layout/default"/>
    <dgm:cxn modelId="{509712E9-2E24-4E97-ADA5-B78DF923A662}" type="presParOf" srcId="{0CDA73D5-5AF2-4178-80F3-2187811F5875}" destId="{A9D5F12B-A73F-4416-91D6-5CA15769F17C}" srcOrd="7" destOrd="0" presId="urn:microsoft.com/office/officeart/2005/8/layout/default"/>
    <dgm:cxn modelId="{6A7A7C09-6C84-448E-919E-8E9E65E5C370}" type="presParOf" srcId="{0CDA73D5-5AF2-4178-80F3-2187811F5875}" destId="{A03CF056-ECA3-4DC6-87AC-7FD2AF4107ED}" srcOrd="8" destOrd="0" presId="urn:microsoft.com/office/officeart/2005/8/layout/default"/>
    <dgm:cxn modelId="{64452D5F-3028-4FD2-A4B3-43A0438BD10A}" type="presParOf" srcId="{0CDA73D5-5AF2-4178-80F3-2187811F5875}" destId="{E83527E8-4897-4B8D-A7EF-EC2CD4602646}" srcOrd="9" destOrd="0" presId="urn:microsoft.com/office/officeart/2005/8/layout/default"/>
    <dgm:cxn modelId="{42B21188-8CDC-49B2-B97D-5DDD102153EC}" type="presParOf" srcId="{0CDA73D5-5AF2-4178-80F3-2187811F5875}" destId="{ABBAA91E-E2B9-4421-B696-5C7E2683CE64}" srcOrd="10" destOrd="0" presId="urn:microsoft.com/office/officeart/2005/8/layout/default"/>
    <dgm:cxn modelId="{41846A2E-146D-4E43-A603-48816F079383}" type="presParOf" srcId="{0CDA73D5-5AF2-4178-80F3-2187811F5875}" destId="{A0A1484F-BAD2-4589-98A9-9431C35E927C}" srcOrd="11" destOrd="0" presId="urn:microsoft.com/office/officeart/2005/8/layout/default"/>
    <dgm:cxn modelId="{9E5A5576-A2EE-40FD-A17D-332F8F1F6065}" type="presParOf" srcId="{0CDA73D5-5AF2-4178-80F3-2187811F5875}" destId="{7F3C27DA-9B88-462D-9B84-1492AE61A35D}" srcOrd="12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Explain how resolution affects the quality of a picture captured on a digital camera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1A58B932-990B-44F5-B3BD-5254E14C06EC}">
      <dgm:prSet/>
      <dgm:spPr/>
      <dgm:t>
        <a:bodyPr/>
        <a:lstStyle/>
        <a:p>
          <a:r>
            <a:rPr lang="en-US" dirty="0" smtClean="0"/>
            <a:t>Describe the uses of voice recognition, Web cams, and video conferencing</a:t>
          </a:r>
        </a:p>
      </dgm:t>
    </dgm:pt>
    <dgm:pt modelId="{5C2E6747-F61E-45D7-9B5A-D1D07AD12F37}" type="parTrans" cxnId="{9E75E49F-A2C8-4AEF-AB39-9F5BD76B780F}">
      <dgm:prSet/>
      <dgm:spPr/>
      <dgm:t>
        <a:bodyPr/>
        <a:lstStyle/>
        <a:p>
          <a:endParaRPr lang="en-US"/>
        </a:p>
      </dgm:t>
    </dgm:pt>
    <dgm:pt modelId="{CB2C4329-9E14-48DE-BB17-08FB383F02E4}" type="sibTrans" cxnId="{9E75E49F-A2C8-4AEF-AB39-9F5BD76B780F}">
      <dgm:prSet/>
      <dgm:spPr/>
      <dgm:t>
        <a:bodyPr/>
        <a:lstStyle/>
        <a:p>
          <a:endParaRPr lang="en-US"/>
        </a:p>
      </dgm:t>
    </dgm:pt>
    <dgm:pt modelId="{B8792F2D-AE51-4F63-A473-166CFC3111E1}">
      <dgm:prSet/>
      <dgm:spPr/>
      <dgm:t>
        <a:bodyPr/>
        <a:lstStyle/>
        <a:p>
          <a:r>
            <a:rPr lang="en-US" dirty="0" smtClean="0"/>
            <a:t>Discuss how various scanners and reading devices work</a:t>
          </a:r>
        </a:p>
      </dgm:t>
    </dgm:pt>
    <dgm:pt modelId="{E920D075-56AA-4B3D-AFB5-0F16A8D0BA04}" type="parTrans" cxnId="{1047D58F-12D5-4DBA-923E-6AE447D3B21E}">
      <dgm:prSet/>
      <dgm:spPr/>
      <dgm:t>
        <a:bodyPr/>
        <a:lstStyle/>
        <a:p>
          <a:endParaRPr lang="en-US"/>
        </a:p>
      </dgm:t>
    </dgm:pt>
    <dgm:pt modelId="{431E3A8C-3840-490E-BAF6-09AF1930A854}" type="sibTrans" cxnId="{1047D58F-12D5-4DBA-923E-6AE447D3B21E}">
      <dgm:prSet/>
      <dgm:spPr/>
      <dgm:t>
        <a:bodyPr/>
        <a:lstStyle/>
        <a:p>
          <a:endParaRPr lang="en-US"/>
        </a:p>
      </dgm:t>
    </dgm:pt>
    <dgm:pt modelId="{6AA0488A-30F1-44CA-88C2-F009AFD04DF1}">
      <dgm:prSet/>
      <dgm:spPr/>
      <dgm:t>
        <a:bodyPr/>
        <a:lstStyle/>
        <a:p>
          <a:r>
            <a:rPr lang="en-US" dirty="0" smtClean="0"/>
            <a:t>Summarize the various biometric devices</a:t>
          </a:r>
        </a:p>
      </dgm:t>
    </dgm:pt>
    <dgm:pt modelId="{AAD35C68-661A-4CA3-9421-E52A2E8B3179}" type="parTrans" cxnId="{B372ED33-C611-44EB-A075-E31CCDFC3D09}">
      <dgm:prSet/>
      <dgm:spPr/>
      <dgm:t>
        <a:bodyPr/>
        <a:lstStyle/>
        <a:p>
          <a:endParaRPr lang="en-US"/>
        </a:p>
      </dgm:t>
    </dgm:pt>
    <dgm:pt modelId="{A348F46D-2AD1-4394-830D-4D60036E4686}" type="sibTrans" cxnId="{B372ED33-C611-44EB-A075-E31CCDFC3D09}">
      <dgm:prSet/>
      <dgm:spPr/>
      <dgm:t>
        <a:bodyPr/>
        <a:lstStyle/>
        <a:p>
          <a:endParaRPr lang="en-US"/>
        </a:p>
      </dgm:t>
    </dgm:pt>
    <dgm:pt modelId="{4F3ED877-E43F-4EA8-9554-961C764E99BB}">
      <dgm:prSet/>
      <dgm:spPr/>
      <dgm:t>
        <a:bodyPr/>
        <a:lstStyle/>
        <a:p>
          <a:r>
            <a:rPr lang="en-US" dirty="0" smtClean="0"/>
            <a:t>Discuss how POS terminals, automated teller machines, and DVD kiosks work</a:t>
          </a:r>
        </a:p>
      </dgm:t>
    </dgm:pt>
    <dgm:pt modelId="{CD96A0FF-467F-4622-9497-3A3C9B82D08F}" type="parTrans" cxnId="{C6F77A00-B6E0-49CF-867E-F0D1766BAB0A}">
      <dgm:prSet/>
      <dgm:spPr/>
      <dgm:t>
        <a:bodyPr/>
        <a:lstStyle/>
        <a:p>
          <a:endParaRPr lang="en-US"/>
        </a:p>
      </dgm:t>
    </dgm:pt>
    <dgm:pt modelId="{B64B29AF-06E5-4179-BDF9-DB23EB7DBAB6}" type="sibTrans" cxnId="{C6F77A00-B6E0-49CF-867E-F0D1766BAB0A}">
      <dgm:prSet/>
      <dgm:spPr/>
      <dgm:t>
        <a:bodyPr/>
        <a:lstStyle/>
        <a:p>
          <a:endParaRPr lang="en-US"/>
        </a:p>
      </dgm:t>
    </dgm:pt>
    <dgm:pt modelId="{81549B2E-E010-4678-B13C-66FE16247C44}">
      <dgm:prSet/>
      <dgm:spPr/>
      <dgm:t>
        <a:bodyPr/>
        <a:lstStyle/>
        <a:p>
          <a:r>
            <a:rPr lang="en-US" dirty="0" smtClean="0"/>
            <a:t>Identify alternative input devices for physically challenged users</a:t>
          </a:r>
        </a:p>
      </dgm:t>
    </dgm:pt>
    <dgm:pt modelId="{04CC6593-21E6-4C36-BFE0-9EEE95479591}" type="parTrans" cxnId="{010A3DD7-71CE-4585-ACAA-26704BFC0DCD}">
      <dgm:prSet/>
      <dgm:spPr/>
      <dgm:t>
        <a:bodyPr/>
        <a:lstStyle/>
        <a:p>
          <a:endParaRPr lang="en-US"/>
        </a:p>
      </dgm:t>
    </dgm:pt>
    <dgm:pt modelId="{00433113-EE40-44D3-9172-8F82C7801ECD}" type="sibTrans" cxnId="{010A3DD7-71CE-4585-ACAA-26704BFC0DCD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04128A0C-595B-4501-99A0-49E650C466F2}" type="pres">
      <dgm:prSet presAssocID="{1A58B932-990B-44F5-B3BD-5254E14C06E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1F29B-8BEA-4AFE-A58B-0A5CECA69801}" type="pres">
      <dgm:prSet presAssocID="{CB2C4329-9E14-48DE-BB17-08FB383F02E4}" presName="sibTrans" presStyleCnt="0"/>
      <dgm:spPr/>
    </dgm:pt>
    <dgm:pt modelId="{6BE5A169-7A79-48F0-9DFD-8D51CA5D5E0D}" type="pres">
      <dgm:prSet presAssocID="{B8792F2D-AE51-4F63-A473-166CFC3111E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D5645-1551-45A3-853E-EF8652964FB3}" type="pres">
      <dgm:prSet presAssocID="{431E3A8C-3840-490E-BAF6-09AF1930A854}" presName="sibTrans" presStyleCnt="0"/>
      <dgm:spPr/>
    </dgm:pt>
    <dgm:pt modelId="{C3058D33-FFBD-4CC2-9FB6-8C45CF7D87AB}" type="pres">
      <dgm:prSet presAssocID="{6AA0488A-30F1-44CA-88C2-F009AFD04DF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10A14-9B27-4803-A4CB-60703386FB7C}" type="pres">
      <dgm:prSet presAssocID="{A348F46D-2AD1-4394-830D-4D60036E4686}" presName="sibTrans" presStyleCnt="0"/>
      <dgm:spPr/>
    </dgm:pt>
    <dgm:pt modelId="{B8DEB3D5-8A56-4071-92C5-E1745C70C829}" type="pres">
      <dgm:prSet presAssocID="{4F3ED877-E43F-4EA8-9554-961C764E99B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D5014-8D5A-4F90-9C92-631809CF06AE}" type="pres">
      <dgm:prSet presAssocID="{B64B29AF-06E5-4179-BDF9-DB23EB7DBAB6}" presName="sibTrans" presStyleCnt="0"/>
      <dgm:spPr/>
    </dgm:pt>
    <dgm:pt modelId="{FDE4944B-E960-44A1-ADAA-23066F5C73D3}" type="pres">
      <dgm:prSet presAssocID="{81549B2E-E010-4678-B13C-66FE16247C4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F77A00-B6E0-49CF-867E-F0D1766BAB0A}" srcId="{3DBC15C7-9BC5-433D-92A7-BCC39A2CC830}" destId="{4F3ED877-E43F-4EA8-9554-961C764E99BB}" srcOrd="4" destOrd="0" parTransId="{CD96A0FF-467F-4622-9497-3A3C9B82D08F}" sibTransId="{B64B29AF-06E5-4179-BDF9-DB23EB7DBAB6}"/>
    <dgm:cxn modelId="{31017FDD-F7C3-4131-9AE2-F5F27D76AB69}" type="presOf" srcId="{B8792F2D-AE51-4F63-A473-166CFC3111E1}" destId="{6BE5A169-7A79-48F0-9DFD-8D51CA5D5E0D}" srcOrd="0" destOrd="0" presId="urn:microsoft.com/office/officeart/2005/8/layout/default"/>
    <dgm:cxn modelId="{007F2E09-4769-4770-AB55-E073C952629F}" type="presOf" srcId="{1A58B932-990B-44F5-B3BD-5254E14C06EC}" destId="{04128A0C-595B-4501-99A0-49E650C466F2}" srcOrd="0" destOrd="0" presId="urn:microsoft.com/office/officeart/2005/8/layout/default"/>
    <dgm:cxn modelId="{7B94F9D9-8BCA-453D-90DE-0C6A40B95274}" type="presOf" srcId="{81549B2E-E010-4678-B13C-66FE16247C44}" destId="{FDE4944B-E960-44A1-ADAA-23066F5C73D3}" srcOrd="0" destOrd="0" presId="urn:microsoft.com/office/officeart/2005/8/layout/default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CA15C842-B547-4D3A-8822-D41A9B421CFB}" type="presOf" srcId="{D106D101-98E2-4ADD-B050-08FB6FD9C7E3}" destId="{2C05064A-AF3B-4300-BA44-77588901B427}" srcOrd="0" destOrd="0" presId="urn:microsoft.com/office/officeart/2005/8/layout/default"/>
    <dgm:cxn modelId="{010A3DD7-71CE-4585-ACAA-26704BFC0DCD}" srcId="{3DBC15C7-9BC5-433D-92A7-BCC39A2CC830}" destId="{81549B2E-E010-4678-B13C-66FE16247C44}" srcOrd="5" destOrd="0" parTransId="{04CC6593-21E6-4C36-BFE0-9EEE95479591}" sibTransId="{00433113-EE40-44D3-9172-8F82C7801ECD}"/>
    <dgm:cxn modelId="{1047D58F-12D5-4DBA-923E-6AE447D3B21E}" srcId="{3DBC15C7-9BC5-433D-92A7-BCC39A2CC830}" destId="{B8792F2D-AE51-4F63-A473-166CFC3111E1}" srcOrd="2" destOrd="0" parTransId="{E920D075-56AA-4B3D-AFB5-0F16A8D0BA04}" sibTransId="{431E3A8C-3840-490E-BAF6-09AF1930A854}"/>
    <dgm:cxn modelId="{1D9609B1-5097-46EC-90ED-F0AB01BB1CD7}" type="presOf" srcId="{6AA0488A-30F1-44CA-88C2-F009AFD04DF1}" destId="{C3058D33-FFBD-4CC2-9FB6-8C45CF7D87AB}" srcOrd="0" destOrd="0" presId="urn:microsoft.com/office/officeart/2005/8/layout/default"/>
    <dgm:cxn modelId="{7258AE56-D924-49DD-8D48-6AB91F31417F}" type="presOf" srcId="{4F3ED877-E43F-4EA8-9554-961C764E99BB}" destId="{B8DEB3D5-8A56-4071-92C5-E1745C70C829}" srcOrd="0" destOrd="0" presId="urn:microsoft.com/office/officeart/2005/8/layout/default"/>
    <dgm:cxn modelId="{B372ED33-C611-44EB-A075-E31CCDFC3D09}" srcId="{3DBC15C7-9BC5-433D-92A7-BCC39A2CC830}" destId="{6AA0488A-30F1-44CA-88C2-F009AFD04DF1}" srcOrd="3" destOrd="0" parTransId="{AAD35C68-661A-4CA3-9421-E52A2E8B3179}" sibTransId="{A348F46D-2AD1-4394-830D-4D60036E4686}"/>
    <dgm:cxn modelId="{CDBCAF59-7884-42E2-B8B1-CCAA45AECC3B}" type="presOf" srcId="{3DBC15C7-9BC5-433D-92A7-BCC39A2CC830}" destId="{0283AAF8-8E6B-4228-934C-18F9A9076AC0}" srcOrd="0" destOrd="0" presId="urn:microsoft.com/office/officeart/2005/8/layout/default"/>
    <dgm:cxn modelId="{9E75E49F-A2C8-4AEF-AB39-9F5BD76B780F}" srcId="{3DBC15C7-9BC5-433D-92A7-BCC39A2CC830}" destId="{1A58B932-990B-44F5-B3BD-5254E14C06EC}" srcOrd="1" destOrd="0" parTransId="{5C2E6747-F61E-45D7-9B5A-D1D07AD12F37}" sibTransId="{CB2C4329-9E14-48DE-BB17-08FB383F02E4}"/>
    <dgm:cxn modelId="{45F311B3-9358-4F34-B290-F0CB16687AD3}" type="presParOf" srcId="{0283AAF8-8E6B-4228-934C-18F9A9076AC0}" destId="{2C05064A-AF3B-4300-BA44-77588901B427}" srcOrd="0" destOrd="0" presId="urn:microsoft.com/office/officeart/2005/8/layout/default"/>
    <dgm:cxn modelId="{FDF9C3D1-3609-4267-A39B-BF28287C7B68}" type="presParOf" srcId="{0283AAF8-8E6B-4228-934C-18F9A9076AC0}" destId="{EDCDCE41-86BA-475A-A518-EA8E02F91814}" srcOrd="1" destOrd="0" presId="urn:microsoft.com/office/officeart/2005/8/layout/default"/>
    <dgm:cxn modelId="{D405DA69-9F66-46BD-BDC0-A93BEECA32A1}" type="presParOf" srcId="{0283AAF8-8E6B-4228-934C-18F9A9076AC0}" destId="{04128A0C-595B-4501-99A0-49E650C466F2}" srcOrd="2" destOrd="0" presId="urn:microsoft.com/office/officeart/2005/8/layout/default"/>
    <dgm:cxn modelId="{C26EB511-2447-4C84-A7B4-7AC79EBEC586}" type="presParOf" srcId="{0283AAF8-8E6B-4228-934C-18F9A9076AC0}" destId="{DB61F29B-8BEA-4AFE-A58B-0A5CECA69801}" srcOrd="3" destOrd="0" presId="urn:microsoft.com/office/officeart/2005/8/layout/default"/>
    <dgm:cxn modelId="{29E4FC00-FB9C-4E3D-ABEB-40A4F6068D31}" type="presParOf" srcId="{0283AAF8-8E6B-4228-934C-18F9A9076AC0}" destId="{6BE5A169-7A79-48F0-9DFD-8D51CA5D5E0D}" srcOrd="4" destOrd="0" presId="urn:microsoft.com/office/officeart/2005/8/layout/default"/>
    <dgm:cxn modelId="{47D447D0-2249-479E-80C9-488EE0436701}" type="presParOf" srcId="{0283AAF8-8E6B-4228-934C-18F9A9076AC0}" destId="{2DDD5645-1551-45A3-853E-EF8652964FB3}" srcOrd="5" destOrd="0" presId="urn:microsoft.com/office/officeart/2005/8/layout/default"/>
    <dgm:cxn modelId="{90B980B7-4EA8-4481-BBA0-17B32FA36917}" type="presParOf" srcId="{0283AAF8-8E6B-4228-934C-18F9A9076AC0}" destId="{C3058D33-FFBD-4CC2-9FB6-8C45CF7D87AB}" srcOrd="6" destOrd="0" presId="urn:microsoft.com/office/officeart/2005/8/layout/default"/>
    <dgm:cxn modelId="{C67773E7-5945-4F71-A88C-DF4E8CAE62B8}" type="presParOf" srcId="{0283AAF8-8E6B-4228-934C-18F9A9076AC0}" destId="{E1D10A14-9B27-4803-A4CB-60703386FB7C}" srcOrd="7" destOrd="0" presId="urn:microsoft.com/office/officeart/2005/8/layout/default"/>
    <dgm:cxn modelId="{F4AC1D48-F348-468E-8605-42EA41895241}" type="presParOf" srcId="{0283AAF8-8E6B-4228-934C-18F9A9076AC0}" destId="{B8DEB3D5-8A56-4071-92C5-E1745C70C829}" srcOrd="8" destOrd="0" presId="urn:microsoft.com/office/officeart/2005/8/layout/default"/>
    <dgm:cxn modelId="{F000F1E0-01C8-4227-8F19-4973ABBD18BF}" type="presParOf" srcId="{0283AAF8-8E6B-4228-934C-18F9A9076AC0}" destId="{307D5014-8D5A-4F90-9C92-631809CF06AE}" srcOrd="9" destOrd="0" presId="urn:microsoft.com/office/officeart/2005/8/layout/default"/>
    <dgm:cxn modelId="{D115F14F-4BEA-49DA-9D77-35C0F98A980A}" type="presParOf" srcId="{0283AAF8-8E6B-4228-934C-18F9A9076AC0}" destId="{FDE4944B-E960-44A1-ADAA-23066F5C73D3}" srcOrd="10" destOrd="0" presId="urn:microsoft.com/office/officeart/2005/8/layout/default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E82D278-998F-4B03-B330-2C50E78E8A9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1B12BA15-85D2-4A3A-97A6-882B2C9E3B3C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POS terminal</a:t>
          </a:r>
          <a:r>
            <a:rPr lang="en-US" b="0" dirty="0" smtClean="0"/>
            <a:t> records purchases, processes payment, and updates inventory</a:t>
          </a:r>
          <a:endParaRPr lang="en-US" dirty="0"/>
        </a:p>
      </dgm:t>
    </dgm:pt>
    <dgm:pt modelId="{B0069DE1-33AE-4EF1-A371-FB8E5D45321A}" type="parTrans" cxnId="{FB3FA345-465C-4CEA-BDFE-80D689D16CA3}">
      <dgm:prSet/>
      <dgm:spPr/>
      <dgm:t>
        <a:bodyPr/>
        <a:lstStyle/>
        <a:p>
          <a:endParaRPr lang="en-US"/>
        </a:p>
      </dgm:t>
    </dgm:pt>
    <dgm:pt modelId="{76A0D662-453A-4E43-8EE2-2A385E989355}" type="sibTrans" cxnId="{FB3FA345-465C-4CEA-BDFE-80D689D16CA3}">
      <dgm:prSet/>
      <dgm:spPr/>
      <dgm:t>
        <a:bodyPr/>
        <a:lstStyle/>
        <a:p>
          <a:endParaRPr lang="en-US"/>
        </a:p>
      </dgm:t>
    </dgm:pt>
    <dgm:pt modelId="{8006B41E-6942-4F38-ABA1-266F4F068606}">
      <dgm:prSet phldrT="[Text]"/>
      <dgm:spPr/>
      <dgm:t>
        <a:bodyPr/>
        <a:lstStyle/>
        <a:p>
          <a:r>
            <a:rPr lang="en-US" dirty="0" smtClean="0"/>
            <a:t>An </a:t>
          </a:r>
          <a:r>
            <a:rPr lang="en-US" b="1" dirty="0" smtClean="0"/>
            <a:t>automated teller machine </a:t>
          </a:r>
          <a:r>
            <a:rPr lang="en-US" b="0" dirty="0" smtClean="0"/>
            <a:t>(</a:t>
          </a:r>
          <a:r>
            <a:rPr lang="en-US" b="1" dirty="0" smtClean="0"/>
            <a:t>ATM</a:t>
          </a:r>
          <a:r>
            <a:rPr lang="en-US" b="0" dirty="0" smtClean="0"/>
            <a:t>) allows users to access their bank accounts</a:t>
          </a:r>
          <a:endParaRPr lang="en-US" dirty="0"/>
        </a:p>
      </dgm:t>
    </dgm:pt>
    <dgm:pt modelId="{3D57331F-C8AF-40DB-B296-8EF61EB702A1}" type="parTrans" cxnId="{BF6210F1-77B2-4A30-B69F-4E0D60B40DD4}">
      <dgm:prSet/>
      <dgm:spPr/>
      <dgm:t>
        <a:bodyPr/>
        <a:lstStyle/>
        <a:p>
          <a:endParaRPr lang="en-US"/>
        </a:p>
      </dgm:t>
    </dgm:pt>
    <dgm:pt modelId="{2A7DFB05-B6F4-43F0-B985-6F50A2ABEA3E}" type="sibTrans" cxnId="{BF6210F1-77B2-4A30-B69F-4E0D60B40DD4}">
      <dgm:prSet/>
      <dgm:spPr/>
      <dgm:t>
        <a:bodyPr/>
        <a:lstStyle/>
        <a:p>
          <a:endParaRPr lang="en-US"/>
        </a:p>
      </dgm:t>
    </dgm:pt>
    <dgm:pt modelId="{216B179D-DF83-4870-8AA6-CAC90E51CA44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DVD kiosk</a:t>
          </a:r>
          <a:r>
            <a:rPr lang="en-US" b="0" dirty="0" smtClean="0"/>
            <a:t> is a self-service DVD rental machine</a:t>
          </a:r>
          <a:endParaRPr lang="en-US" dirty="0"/>
        </a:p>
      </dgm:t>
    </dgm:pt>
    <dgm:pt modelId="{E97AAB56-1BE0-4FC1-8CA2-3A25A5DD705B}" type="parTrans" cxnId="{8B4FBC87-C8FF-4334-867B-D22CC4697CEC}">
      <dgm:prSet/>
      <dgm:spPr/>
      <dgm:t>
        <a:bodyPr/>
        <a:lstStyle/>
        <a:p>
          <a:endParaRPr lang="en-US"/>
        </a:p>
      </dgm:t>
    </dgm:pt>
    <dgm:pt modelId="{E4765ABD-D474-4C61-8786-4B166E62B151}" type="sibTrans" cxnId="{8B4FBC87-C8FF-4334-867B-D22CC4697CEC}">
      <dgm:prSet/>
      <dgm:spPr/>
      <dgm:t>
        <a:bodyPr/>
        <a:lstStyle/>
        <a:p>
          <a:endParaRPr lang="en-US"/>
        </a:p>
      </dgm:t>
    </dgm:pt>
    <dgm:pt modelId="{2026A815-ED0E-4087-AD69-953E52C7290F}" type="pres">
      <dgm:prSet presAssocID="{9E82D278-998F-4B03-B330-2C50E78E8A92}" presName="Name0" presStyleCnt="0">
        <dgm:presLayoutVars>
          <dgm:dir/>
          <dgm:resizeHandles val="exact"/>
        </dgm:presLayoutVars>
      </dgm:prSet>
      <dgm:spPr/>
    </dgm:pt>
    <dgm:pt modelId="{3689CF61-32C3-47DE-ABE2-670B90975C4B}" type="pres">
      <dgm:prSet presAssocID="{9E82D278-998F-4B03-B330-2C50E78E8A92}" presName="bkgdShp" presStyleLbl="alignAccFollowNode1" presStyleIdx="0" presStyleCnt="1"/>
      <dgm:spPr/>
    </dgm:pt>
    <dgm:pt modelId="{C321A1F3-F221-459A-AA68-D9D0DEF098EA}" type="pres">
      <dgm:prSet presAssocID="{9E82D278-998F-4B03-B330-2C50E78E8A92}" presName="linComp" presStyleCnt="0"/>
      <dgm:spPr/>
    </dgm:pt>
    <dgm:pt modelId="{302BB308-1E16-402D-904B-8D642C856BD6}" type="pres">
      <dgm:prSet presAssocID="{1B12BA15-85D2-4A3A-97A6-882B2C9E3B3C}" presName="compNode" presStyleCnt="0"/>
      <dgm:spPr/>
    </dgm:pt>
    <dgm:pt modelId="{2BBB7B49-3823-46B6-891E-F2875BC95293}" type="pres">
      <dgm:prSet presAssocID="{1B12BA15-85D2-4A3A-97A6-882B2C9E3B3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D4D1E-C53C-4638-B8B2-89FDCF8FE86E}" type="pres">
      <dgm:prSet presAssocID="{1B12BA15-85D2-4A3A-97A6-882B2C9E3B3C}" presName="invisiNode" presStyleLbl="node1" presStyleIdx="0" presStyleCnt="3"/>
      <dgm:spPr/>
    </dgm:pt>
    <dgm:pt modelId="{064E811B-D962-402C-B72C-89EC0B683123}" type="pres">
      <dgm:prSet presAssocID="{1B12BA15-85D2-4A3A-97A6-882B2C9E3B3C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0F8CEF-BB6B-4975-83AE-7C56677CB0C4}" type="pres">
      <dgm:prSet presAssocID="{76A0D662-453A-4E43-8EE2-2A385E98935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3591673-E758-4C02-B821-BD9D078E5007}" type="pres">
      <dgm:prSet presAssocID="{8006B41E-6942-4F38-ABA1-266F4F068606}" presName="compNode" presStyleCnt="0"/>
      <dgm:spPr/>
    </dgm:pt>
    <dgm:pt modelId="{AD14E0DA-4A23-4CC3-87B1-22576E67FD59}" type="pres">
      <dgm:prSet presAssocID="{8006B41E-6942-4F38-ABA1-266F4F06860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A5F5B-F41B-4F0F-A8EE-4823ACBCCD77}" type="pres">
      <dgm:prSet presAssocID="{8006B41E-6942-4F38-ABA1-266F4F068606}" presName="invisiNode" presStyleLbl="node1" presStyleIdx="1" presStyleCnt="3"/>
      <dgm:spPr/>
    </dgm:pt>
    <dgm:pt modelId="{B2BB262D-52B9-4AF3-B239-10CAE703B796}" type="pres">
      <dgm:prSet presAssocID="{8006B41E-6942-4F38-ABA1-266F4F068606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C8C061C-5757-4762-B9ED-1C6CAB1631D4}" type="pres">
      <dgm:prSet presAssocID="{2A7DFB05-B6F4-43F0-B985-6F50A2ABEA3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45AFAC3-E89C-4FF4-8117-0169FA59E8C8}" type="pres">
      <dgm:prSet presAssocID="{216B179D-DF83-4870-8AA6-CAC90E51CA44}" presName="compNode" presStyleCnt="0"/>
      <dgm:spPr/>
    </dgm:pt>
    <dgm:pt modelId="{39CCD956-0E91-49A2-AA09-2B55291676A8}" type="pres">
      <dgm:prSet presAssocID="{216B179D-DF83-4870-8AA6-CAC90E51CA4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D314C-F48D-45F6-A5A8-F5AFB86A6DAA}" type="pres">
      <dgm:prSet presAssocID="{216B179D-DF83-4870-8AA6-CAC90E51CA44}" presName="invisiNode" presStyleLbl="node1" presStyleIdx="2" presStyleCnt="3"/>
      <dgm:spPr/>
    </dgm:pt>
    <dgm:pt modelId="{5DA4FBEF-DFC8-4FE2-AFF8-FDAC5FBF72CC}" type="pres">
      <dgm:prSet presAssocID="{216B179D-DF83-4870-8AA6-CAC90E51CA44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F6210F1-77B2-4A30-B69F-4E0D60B40DD4}" srcId="{9E82D278-998F-4B03-B330-2C50E78E8A92}" destId="{8006B41E-6942-4F38-ABA1-266F4F068606}" srcOrd="1" destOrd="0" parTransId="{3D57331F-C8AF-40DB-B296-8EF61EB702A1}" sibTransId="{2A7DFB05-B6F4-43F0-B985-6F50A2ABEA3E}"/>
    <dgm:cxn modelId="{42E996A0-A08C-4E39-AA65-B2B75F68A369}" type="presOf" srcId="{9E82D278-998F-4B03-B330-2C50E78E8A92}" destId="{2026A815-ED0E-4087-AD69-953E52C7290F}" srcOrd="0" destOrd="0" presId="urn:microsoft.com/office/officeart/2005/8/layout/pList2"/>
    <dgm:cxn modelId="{D49F382C-9914-4E68-B13A-B6CCBF08DF05}" type="presOf" srcId="{76A0D662-453A-4E43-8EE2-2A385E989355}" destId="{EA0F8CEF-BB6B-4975-83AE-7C56677CB0C4}" srcOrd="0" destOrd="0" presId="urn:microsoft.com/office/officeart/2005/8/layout/pList2"/>
    <dgm:cxn modelId="{DF6C9FDB-F789-429E-8901-48F47034A2A7}" type="presOf" srcId="{1B12BA15-85D2-4A3A-97A6-882B2C9E3B3C}" destId="{2BBB7B49-3823-46B6-891E-F2875BC95293}" srcOrd="0" destOrd="0" presId="urn:microsoft.com/office/officeart/2005/8/layout/pList2"/>
    <dgm:cxn modelId="{8B4FBC87-C8FF-4334-867B-D22CC4697CEC}" srcId="{9E82D278-998F-4B03-B330-2C50E78E8A92}" destId="{216B179D-DF83-4870-8AA6-CAC90E51CA44}" srcOrd="2" destOrd="0" parTransId="{E97AAB56-1BE0-4FC1-8CA2-3A25A5DD705B}" sibTransId="{E4765ABD-D474-4C61-8786-4B166E62B151}"/>
    <dgm:cxn modelId="{FB3FA345-465C-4CEA-BDFE-80D689D16CA3}" srcId="{9E82D278-998F-4B03-B330-2C50E78E8A92}" destId="{1B12BA15-85D2-4A3A-97A6-882B2C9E3B3C}" srcOrd="0" destOrd="0" parTransId="{B0069DE1-33AE-4EF1-A371-FB8E5D45321A}" sibTransId="{76A0D662-453A-4E43-8EE2-2A385E989355}"/>
    <dgm:cxn modelId="{D2CADD33-9F25-4D58-9D66-9638C45344A6}" type="presOf" srcId="{2A7DFB05-B6F4-43F0-B985-6F50A2ABEA3E}" destId="{3C8C061C-5757-4762-B9ED-1C6CAB1631D4}" srcOrd="0" destOrd="0" presId="urn:microsoft.com/office/officeart/2005/8/layout/pList2"/>
    <dgm:cxn modelId="{7C2FC743-C344-474E-BE49-98D77EA94BEC}" type="presOf" srcId="{8006B41E-6942-4F38-ABA1-266F4F068606}" destId="{AD14E0DA-4A23-4CC3-87B1-22576E67FD59}" srcOrd="0" destOrd="0" presId="urn:microsoft.com/office/officeart/2005/8/layout/pList2"/>
    <dgm:cxn modelId="{B5A044B6-116E-4152-A09D-67969E93D210}" type="presOf" srcId="{216B179D-DF83-4870-8AA6-CAC90E51CA44}" destId="{39CCD956-0E91-49A2-AA09-2B55291676A8}" srcOrd="0" destOrd="0" presId="urn:microsoft.com/office/officeart/2005/8/layout/pList2"/>
    <dgm:cxn modelId="{EA7CAF1C-108F-4AA8-843F-F364D9343231}" type="presParOf" srcId="{2026A815-ED0E-4087-AD69-953E52C7290F}" destId="{3689CF61-32C3-47DE-ABE2-670B90975C4B}" srcOrd="0" destOrd="0" presId="urn:microsoft.com/office/officeart/2005/8/layout/pList2"/>
    <dgm:cxn modelId="{661A7B72-7A21-4FB7-8E23-038254074B1E}" type="presParOf" srcId="{2026A815-ED0E-4087-AD69-953E52C7290F}" destId="{C321A1F3-F221-459A-AA68-D9D0DEF098EA}" srcOrd="1" destOrd="0" presId="urn:microsoft.com/office/officeart/2005/8/layout/pList2"/>
    <dgm:cxn modelId="{4AF595A9-EE3F-4529-A22B-B90BAE1BBA8F}" type="presParOf" srcId="{C321A1F3-F221-459A-AA68-D9D0DEF098EA}" destId="{302BB308-1E16-402D-904B-8D642C856BD6}" srcOrd="0" destOrd="0" presId="urn:microsoft.com/office/officeart/2005/8/layout/pList2"/>
    <dgm:cxn modelId="{F3A8DBA7-62B5-4396-8643-4AFD61F52758}" type="presParOf" srcId="{302BB308-1E16-402D-904B-8D642C856BD6}" destId="{2BBB7B49-3823-46B6-891E-F2875BC95293}" srcOrd="0" destOrd="0" presId="urn:microsoft.com/office/officeart/2005/8/layout/pList2"/>
    <dgm:cxn modelId="{DB799B22-E3E3-4907-B94A-B6F5622F61B0}" type="presParOf" srcId="{302BB308-1E16-402D-904B-8D642C856BD6}" destId="{75FD4D1E-C53C-4638-B8B2-89FDCF8FE86E}" srcOrd="1" destOrd="0" presId="urn:microsoft.com/office/officeart/2005/8/layout/pList2"/>
    <dgm:cxn modelId="{D6CFDA64-B1B3-4026-A3CC-0C42F361FCA6}" type="presParOf" srcId="{302BB308-1E16-402D-904B-8D642C856BD6}" destId="{064E811B-D962-402C-B72C-89EC0B683123}" srcOrd="2" destOrd="0" presId="urn:microsoft.com/office/officeart/2005/8/layout/pList2"/>
    <dgm:cxn modelId="{DCCB9420-902B-498E-8858-A869DAE59DD5}" type="presParOf" srcId="{C321A1F3-F221-459A-AA68-D9D0DEF098EA}" destId="{EA0F8CEF-BB6B-4975-83AE-7C56677CB0C4}" srcOrd="1" destOrd="0" presId="urn:microsoft.com/office/officeart/2005/8/layout/pList2"/>
    <dgm:cxn modelId="{74BFCF8E-F986-4EFB-93FC-7DD1125C6B65}" type="presParOf" srcId="{C321A1F3-F221-459A-AA68-D9D0DEF098EA}" destId="{63591673-E758-4C02-B821-BD9D078E5007}" srcOrd="2" destOrd="0" presId="urn:microsoft.com/office/officeart/2005/8/layout/pList2"/>
    <dgm:cxn modelId="{12947405-46A4-4372-94D4-7619BA438150}" type="presParOf" srcId="{63591673-E758-4C02-B821-BD9D078E5007}" destId="{AD14E0DA-4A23-4CC3-87B1-22576E67FD59}" srcOrd="0" destOrd="0" presId="urn:microsoft.com/office/officeart/2005/8/layout/pList2"/>
    <dgm:cxn modelId="{C69F4CA3-3FA6-4539-B9B8-5ED68D1DE688}" type="presParOf" srcId="{63591673-E758-4C02-B821-BD9D078E5007}" destId="{E67A5F5B-F41B-4F0F-A8EE-4823ACBCCD77}" srcOrd="1" destOrd="0" presId="urn:microsoft.com/office/officeart/2005/8/layout/pList2"/>
    <dgm:cxn modelId="{FD07C4CC-16BF-413D-BD3D-384535567944}" type="presParOf" srcId="{63591673-E758-4C02-B821-BD9D078E5007}" destId="{B2BB262D-52B9-4AF3-B239-10CAE703B796}" srcOrd="2" destOrd="0" presId="urn:microsoft.com/office/officeart/2005/8/layout/pList2"/>
    <dgm:cxn modelId="{CC77B8E6-045B-4006-A445-C69E5BBAD79B}" type="presParOf" srcId="{C321A1F3-F221-459A-AA68-D9D0DEF098EA}" destId="{3C8C061C-5757-4762-B9ED-1C6CAB1631D4}" srcOrd="3" destOrd="0" presId="urn:microsoft.com/office/officeart/2005/8/layout/pList2"/>
    <dgm:cxn modelId="{D2E41698-48B2-44BE-BD9D-7CF8B9B76065}" type="presParOf" srcId="{C321A1F3-F221-459A-AA68-D9D0DEF098EA}" destId="{345AFAC3-E89C-4FF4-8117-0169FA59E8C8}" srcOrd="4" destOrd="0" presId="urn:microsoft.com/office/officeart/2005/8/layout/pList2"/>
    <dgm:cxn modelId="{31DAF230-3199-47A3-8046-6BA39E600436}" type="presParOf" srcId="{345AFAC3-E89C-4FF4-8117-0169FA59E8C8}" destId="{39CCD956-0E91-49A2-AA09-2B55291676A8}" srcOrd="0" destOrd="0" presId="urn:microsoft.com/office/officeart/2005/8/layout/pList2"/>
    <dgm:cxn modelId="{07A38567-D627-49CA-8E50-C6D64E3D74D9}" type="presParOf" srcId="{345AFAC3-E89C-4FF4-8117-0169FA59E8C8}" destId="{388D314C-F48D-45F6-A5A8-F5AFB86A6DAA}" srcOrd="1" destOrd="0" presId="urn:microsoft.com/office/officeart/2005/8/layout/pList2"/>
    <dgm:cxn modelId="{8E59402C-EC8E-4497-B3CA-4C70C4511A4C}" type="presParOf" srcId="{345AFAC3-E89C-4FF4-8117-0169FA59E8C8}" destId="{5DA4FBEF-DFC8-4FE2-AFF8-FDAC5FBF72CC}" srcOrd="2" destOrd="0" presId="urn:microsoft.com/office/officeart/2005/8/layout/pList2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C5E93D3-3584-4ED4-A923-126D048A10EF}" type="doc">
      <dgm:prSet loTypeId="urn:microsoft.com/office/officeart/2005/8/layout/default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937DE27C-20F8-453E-8B11-8386436A9D11}">
      <dgm:prSet phldrT="[Text]"/>
      <dgm:spPr/>
      <dgm:t>
        <a:bodyPr/>
        <a:lstStyle/>
        <a:p>
          <a:r>
            <a:rPr lang="en-US" dirty="0" err="1" smtClean="0"/>
            <a:t>Keyguard</a:t>
          </a:r>
          <a:endParaRPr lang="en-US" dirty="0"/>
        </a:p>
      </dgm:t>
    </dgm:pt>
    <dgm:pt modelId="{C852AA0B-07F2-4AB6-B641-0A17A356ACD8}" type="parTrans" cxnId="{BD330DB4-C058-4825-888C-3AF67C5A5EA6}">
      <dgm:prSet/>
      <dgm:spPr/>
      <dgm:t>
        <a:bodyPr/>
        <a:lstStyle/>
        <a:p>
          <a:endParaRPr lang="en-US"/>
        </a:p>
      </dgm:t>
    </dgm:pt>
    <dgm:pt modelId="{1B997AAE-AC5A-4BCD-AC33-AA8168FBAC69}" type="sibTrans" cxnId="{BD330DB4-C058-4825-888C-3AF67C5A5EA6}">
      <dgm:prSet/>
      <dgm:spPr/>
      <dgm:t>
        <a:bodyPr/>
        <a:lstStyle/>
        <a:p>
          <a:endParaRPr lang="en-US"/>
        </a:p>
      </dgm:t>
    </dgm:pt>
    <dgm:pt modelId="{DE71AC1A-97AA-403C-A101-7115CAF34D6E}">
      <dgm:prSet phldrT="[Text]"/>
      <dgm:spPr/>
      <dgm:t>
        <a:bodyPr/>
        <a:lstStyle/>
        <a:p>
          <a:r>
            <a:rPr lang="en-US" dirty="0" smtClean="0"/>
            <a:t>Keyboards with larger keys</a:t>
          </a:r>
          <a:endParaRPr lang="en-US" dirty="0"/>
        </a:p>
      </dgm:t>
    </dgm:pt>
    <dgm:pt modelId="{13A7459D-A078-42CD-85F6-1AE7169A9035}" type="parTrans" cxnId="{12340089-EEA4-4EBA-942F-DC9FCA2C5199}">
      <dgm:prSet/>
      <dgm:spPr/>
      <dgm:t>
        <a:bodyPr/>
        <a:lstStyle/>
        <a:p>
          <a:endParaRPr lang="en-US"/>
        </a:p>
      </dgm:t>
    </dgm:pt>
    <dgm:pt modelId="{AFFCA65D-8CD1-4DA3-AAF9-4EBB4CF24311}" type="sibTrans" cxnId="{12340089-EEA4-4EBA-942F-DC9FCA2C5199}">
      <dgm:prSet/>
      <dgm:spPr/>
      <dgm:t>
        <a:bodyPr/>
        <a:lstStyle/>
        <a:p>
          <a:endParaRPr lang="en-US"/>
        </a:p>
      </dgm:t>
    </dgm:pt>
    <dgm:pt modelId="{CF6E736D-5D5B-4582-B2DB-EBECE061F63D}">
      <dgm:prSet phldrT="[Text]"/>
      <dgm:spPr/>
      <dgm:t>
        <a:bodyPr/>
        <a:lstStyle/>
        <a:p>
          <a:r>
            <a:rPr lang="en-US" dirty="0" smtClean="0"/>
            <a:t>On-screen keyboard</a:t>
          </a:r>
          <a:endParaRPr lang="en-US" dirty="0"/>
        </a:p>
      </dgm:t>
    </dgm:pt>
    <dgm:pt modelId="{B9B66081-76EE-4294-A19A-F95A0E66EC3F}" type="parTrans" cxnId="{3F8D9A42-50F6-4096-85BB-E5333DCB6B88}">
      <dgm:prSet/>
      <dgm:spPr/>
      <dgm:t>
        <a:bodyPr/>
        <a:lstStyle/>
        <a:p>
          <a:endParaRPr lang="en-US"/>
        </a:p>
      </dgm:t>
    </dgm:pt>
    <dgm:pt modelId="{B04E2154-7E71-4918-AAE5-9ABA3A62A0A0}" type="sibTrans" cxnId="{3F8D9A42-50F6-4096-85BB-E5333DCB6B88}">
      <dgm:prSet/>
      <dgm:spPr/>
      <dgm:t>
        <a:bodyPr/>
        <a:lstStyle/>
        <a:p>
          <a:endParaRPr lang="en-US"/>
        </a:p>
      </dgm:t>
    </dgm:pt>
    <dgm:pt modelId="{412B4004-C609-4F78-8715-1D4CCAEE33C9}">
      <dgm:prSet phldrT="[Text]"/>
      <dgm:spPr/>
      <dgm:t>
        <a:bodyPr/>
        <a:lstStyle/>
        <a:p>
          <a:r>
            <a:rPr lang="en-US" dirty="0" smtClean="0"/>
            <a:t>Various pointing devices</a:t>
          </a:r>
          <a:endParaRPr lang="en-US" dirty="0"/>
        </a:p>
      </dgm:t>
    </dgm:pt>
    <dgm:pt modelId="{502F618A-FFBF-4F70-9FDC-A8ADDEB6B3E8}" type="parTrans" cxnId="{4B3E6C89-6A1B-481D-8435-BB9733A0B37A}">
      <dgm:prSet/>
      <dgm:spPr/>
      <dgm:t>
        <a:bodyPr/>
        <a:lstStyle/>
        <a:p>
          <a:endParaRPr lang="en-US"/>
        </a:p>
      </dgm:t>
    </dgm:pt>
    <dgm:pt modelId="{5DC67A95-E5DE-4BFA-ADE8-DB2CAE3CE025}" type="sibTrans" cxnId="{4B3E6C89-6A1B-481D-8435-BB9733A0B37A}">
      <dgm:prSet/>
      <dgm:spPr/>
      <dgm:t>
        <a:bodyPr/>
        <a:lstStyle/>
        <a:p>
          <a:endParaRPr lang="en-US"/>
        </a:p>
      </dgm:t>
    </dgm:pt>
    <dgm:pt modelId="{CACDECF6-B8A8-492C-A768-B360D3171024}">
      <dgm:prSet phldrT="[Text]"/>
      <dgm:spPr/>
      <dgm:t>
        <a:bodyPr/>
        <a:lstStyle/>
        <a:p>
          <a:r>
            <a:rPr lang="en-US" dirty="0" smtClean="0"/>
            <a:t>Head-mounted pointer</a:t>
          </a:r>
          <a:endParaRPr lang="en-US" dirty="0"/>
        </a:p>
      </dgm:t>
    </dgm:pt>
    <dgm:pt modelId="{0383768D-9AF6-4456-9BCA-342C77D7DEDD}" type="parTrans" cxnId="{27C66463-5781-480C-8910-23A18D972E10}">
      <dgm:prSet/>
      <dgm:spPr/>
      <dgm:t>
        <a:bodyPr/>
        <a:lstStyle/>
        <a:p>
          <a:endParaRPr lang="en-US"/>
        </a:p>
      </dgm:t>
    </dgm:pt>
    <dgm:pt modelId="{F21B4633-1D5A-4588-94E4-75B2C853D87E}" type="sibTrans" cxnId="{27C66463-5781-480C-8910-23A18D972E10}">
      <dgm:prSet/>
      <dgm:spPr/>
      <dgm:t>
        <a:bodyPr/>
        <a:lstStyle/>
        <a:p>
          <a:endParaRPr lang="en-US"/>
        </a:p>
      </dgm:t>
    </dgm:pt>
    <dgm:pt modelId="{69FDC5EF-BF08-4900-9C65-A8F51F63EB3E}">
      <dgm:prSet phldrT="[Text]"/>
      <dgm:spPr/>
      <dgm:t>
        <a:bodyPr/>
        <a:lstStyle/>
        <a:p>
          <a:r>
            <a:rPr lang="en-US" dirty="0" smtClean="0"/>
            <a:t>Gesture recognition</a:t>
          </a:r>
          <a:endParaRPr lang="en-US" dirty="0"/>
        </a:p>
      </dgm:t>
    </dgm:pt>
    <dgm:pt modelId="{2F030DBF-338E-4321-8856-B6C77880AAA6}" type="parTrans" cxnId="{DB5E7176-1FA0-481E-B8C8-6AD3D96E6E06}">
      <dgm:prSet/>
      <dgm:spPr/>
      <dgm:t>
        <a:bodyPr/>
        <a:lstStyle/>
        <a:p>
          <a:endParaRPr lang="en-US"/>
        </a:p>
      </dgm:t>
    </dgm:pt>
    <dgm:pt modelId="{4DBA2CFD-E762-4B65-9BF1-431F5C6B56E5}" type="sibTrans" cxnId="{DB5E7176-1FA0-481E-B8C8-6AD3D96E6E06}">
      <dgm:prSet/>
      <dgm:spPr/>
      <dgm:t>
        <a:bodyPr/>
        <a:lstStyle/>
        <a:p>
          <a:endParaRPr lang="en-US"/>
        </a:p>
      </dgm:t>
    </dgm:pt>
    <dgm:pt modelId="{52A63E2A-B0EB-4BFB-A583-B27530D2ABCC}">
      <dgm:prSet phldrT="[Text]"/>
      <dgm:spPr/>
      <dgm:t>
        <a:bodyPr/>
        <a:lstStyle/>
        <a:p>
          <a:r>
            <a:rPr lang="en-US" dirty="0" smtClean="0"/>
            <a:t>Computerized implant devices</a:t>
          </a:r>
          <a:endParaRPr lang="en-US" dirty="0"/>
        </a:p>
      </dgm:t>
    </dgm:pt>
    <dgm:pt modelId="{2DA0EEBF-2AAE-451C-A27E-9D1CD17D4657}" type="parTrans" cxnId="{3DC8A9C7-42FE-4E36-8AB4-970168A97EF8}">
      <dgm:prSet/>
      <dgm:spPr/>
      <dgm:t>
        <a:bodyPr/>
        <a:lstStyle/>
        <a:p>
          <a:endParaRPr lang="en-US"/>
        </a:p>
      </dgm:t>
    </dgm:pt>
    <dgm:pt modelId="{01E81FE7-ECAF-40FB-B035-A119852E0057}" type="sibTrans" cxnId="{3DC8A9C7-42FE-4E36-8AB4-970168A97EF8}">
      <dgm:prSet/>
      <dgm:spPr/>
      <dgm:t>
        <a:bodyPr/>
        <a:lstStyle/>
        <a:p>
          <a:endParaRPr lang="en-US"/>
        </a:p>
      </dgm:t>
    </dgm:pt>
    <dgm:pt modelId="{5C9A6517-EC91-41E9-BA41-E38B51B6CD66}" type="pres">
      <dgm:prSet presAssocID="{2C5E93D3-3584-4ED4-A923-126D048A10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38AAAE-A21D-4351-9E8F-477D98928E44}" type="pres">
      <dgm:prSet presAssocID="{937DE27C-20F8-453E-8B11-8386436A9D1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D1703-8D0E-4B13-BB87-399BCFB04D27}" type="pres">
      <dgm:prSet presAssocID="{1B997AAE-AC5A-4BCD-AC33-AA8168FBAC69}" presName="sibTrans" presStyleCnt="0"/>
      <dgm:spPr/>
    </dgm:pt>
    <dgm:pt modelId="{250F16D9-21D0-4CAB-A1E0-9C0DC4A21068}" type="pres">
      <dgm:prSet presAssocID="{DE71AC1A-97AA-403C-A101-7115CAF34D6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FF283-0146-4311-8D12-D937BB05971E}" type="pres">
      <dgm:prSet presAssocID="{AFFCA65D-8CD1-4DA3-AAF9-4EBB4CF24311}" presName="sibTrans" presStyleCnt="0"/>
      <dgm:spPr/>
    </dgm:pt>
    <dgm:pt modelId="{D5BC70DA-6F67-46C9-9D5E-66DF780D9E5A}" type="pres">
      <dgm:prSet presAssocID="{CF6E736D-5D5B-4582-B2DB-EBECE061F63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9194F-8755-4C8F-BF21-F78F7BB88993}" type="pres">
      <dgm:prSet presAssocID="{B04E2154-7E71-4918-AAE5-9ABA3A62A0A0}" presName="sibTrans" presStyleCnt="0"/>
      <dgm:spPr/>
    </dgm:pt>
    <dgm:pt modelId="{95D5EF8B-3274-48C9-9CDF-5E9055067CB0}" type="pres">
      <dgm:prSet presAssocID="{412B4004-C609-4F78-8715-1D4CCAEE33C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0C760-5916-49E4-A40D-A40AB98EF680}" type="pres">
      <dgm:prSet presAssocID="{5DC67A95-E5DE-4BFA-ADE8-DB2CAE3CE025}" presName="sibTrans" presStyleCnt="0"/>
      <dgm:spPr/>
    </dgm:pt>
    <dgm:pt modelId="{0C074B64-7144-43D5-91FF-7D5B1AFD5E78}" type="pres">
      <dgm:prSet presAssocID="{CACDECF6-B8A8-492C-A768-B360D317102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BC3DA-BC1C-493D-83FF-C15B2765D25E}" type="pres">
      <dgm:prSet presAssocID="{F21B4633-1D5A-4588-94E4-75B2C853D87E}" presName="sibTrans" presStyleCnt="0"/>
      <dgm:spPr/>
    </dgm:pt>
    <dgm:pt modelId="{71A69506-61B7-4F5B-A686-EE75F15FB224}" type="pres">
      <dgm:prSet presAssocID="{69FDC5EF-BF08-4900-9C65-A8F51F63EB3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9686F-9BC0-41E0-9EC1-24FFEFFCEA59}" type="pres">
      <dgm:prSet presAssocID="{4DBA2CFD-E762-4B65-9BF1-431F5C6B56E5}" presName="sibTrans" presStyleCnt="0"/>
      <dgm:spPr/>
    </dgm:pt>
    <dgm:pt modelId="{360A45D2-7AD0-4BDE-99D3-066F858C35B6}" type="pres">
      <dgm:prSet presAssocID="{52A63E2A-B0EB-4BFB-A583-B27530D2ABC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4E4D32-2F2C-4CEE-B778-7F1E0EC9A69F}" type="presOf" srcId="{412B4004-C609-4F78-8715-1D4CCAEE33C9}" destId="{95D5EF8B-3274-48C9-9CDF-5E9055067CB0}" srcOrd="0" destOrd="0" presId="urn:microsoft.com/office/officeart/2005/8/layout/default"/>
    <dgm:cxn modelId="{9DEA8CA4-5490-4289-84EC-82DAC5B9E5DF}" type="presOf" srcId="{69FDC5EF-BF08-4900-9C65-A8F51F63EB3E}" destId="{71A69506-61B7-4F5B-A686-EE75F15FB224}" srcOrd="0" destOrd="0" presId="urn:microsoft.com/office/officeart/2005/8/layout/default"/>
    <dgm:cxn modelId="{4B3E6C89-6A1B-481D-8435-BB9733A0B37A}" srcId="{2C5E93D3-3584-4ED4-A923-126D048A10EF}" destId="{412B4004-C609-4F78-8715-1D4CCAEE33C9}" srcOrd="3" destOrd="0" parTransId="{502F618A-FFBF-4F70-9FDC-A8ADDEB6B3E8}" sibTransId="{5DC67A95-E5DE-4BFA-ADE8-DB2CAE3CE025}"/>
    <dgm:cxn modelId="{DB5E7176-1FA0-481E-B8C8-6AD3D96E6E06}" srcId="{2C5E93D3-3584-4ED4-A923-126D048A10EF}" destId="{69FDC5EF-BF08-4900-9C65-A8F51F63EB3E}" srcOrd="5" destOrd="0" parTransId="{2F030DBF-338E-4321-8856-B6C77880AAA6}" sibTransId="{4DBA2CFD-E762-4B65-9BF1-431F5C6B56E5}"/>
    <dgm:cxn modelId="{12340089-EEA4-4EBA-942F-DC9FCA2C5199}" srcId="{2C5E93D3-3584-4ED4-A923-126D048A10EF}" destId="{DE71AC1A-97AA-403C-A101-7115CAF34D6E}" srcOrd="1" destOrd="0" parTransId="{13A7459D-A078-42CD-85F6-1AE7169A9035}" sibTransId="{AFFCA65D-8CD1-4DA3-AAF9-4EBB4CF24311}"/>
    <dgm:cxn modelId="{4D761F26-D64F-4219-A687-8BDE39D8B3D7}" type="presOf" srcId="{2C5E93D3-3584-4ED4-A923-126D048A10EF}" destId="{5C9A6517-EC91-41E9-BA41-E38B51B6CD66}" srcOrd="0" destOrd="0" presId="urn:microsoft.com/office/officeart/2005/8/layout/default"/>
    <dgm:cxn modelId="{E15AAD9F-F239-4022-8E9A-9E5D16B8F4AC}" type="presOf" srcId="{DE71AC1A-97AA-403C-A101-7115CAF34D6E}" destId="{250F16D9-21D0-4CAB-A1E0-9C0DC4A21068}" srcOrd="0" destOrd="0" presId="urn:microsoft.com/office/officeart/2005/8/layout/default"/>
    <dgm:cxn modelId="{11313041-DD24-4486-9E0C-E05F3258774F}" type="presOf" srcId="{937DE27C-20F8-453E-8B11-8386436A9D11}" destId="{CA38AAAE-A21D-4351-9E8F-477D98928E44}" srcOrd="0" destOrd="0" presId="urn:microsoft.com/office/officeart/2005/8/layout/default"/>
    <dgm:cxn modelId="{EAE2C07F-C288-4965-A4EC-FCB201227036}" type="presOf" srcId="{CACDECF6-B8A8-492C-A768-B360D3171024}" destId="{0C074B64-7144-43D5-91FF-7D5B1AFD5E78}" srcOrd="0" destOrd="0" presId="urn:microsoft.com/office/officeart/2005/8/layout/default"/>
    <dgm:cxn modelId="{DBB6D83F-02CC-4D46-9FF3-943BDB21362E}" type="presOf" srcId="{CF6E736D-5D5B-4582-B2DB-EBECE061F63D}" destId="{D5BC70DA-6F67-46C9-9D5E-66DF780D9E5A}" srcOrd="0" destOrd="0" presId="urn:microsoft.com/office/officeart/2005/8/layout/default"/>
    <dgm:cxn modelId="{3F8D9A42-50F6-4096-85BB-E5333DCB6B88}" srcId="{2C5E93D3-3584-4ED4-A923-126D048A10EF}" destId="{CF6E736D-5D5B-4582-B2DB-EBECE061F63D}" srcOrd="2" destOrd="0" parTransId="{B9B66081-76EE-4294-A19A-F95A0E66EC3F}" sibTransId="{B04E2154-7E71-4918-AAE5-9ABA3A62A0A0}"/>
    <dgm:cxn modelId="{3DC8A9C7-42FE-4E36-8AB4-970168A97EF8}" srcId="{2C5E93D3-3584-4ED4-A923-126D048A10EF}" destId="{52A63E2A-B0EB-4BFB-A583-B27530D2ABCC}" srcOrd="6" destOrd="0" parTransId="{2DA0EEBF-2AAE-451C-A27E-9D1CD17D4657}" sibTransId="{01E81FE7-ECAF-40FB-B035-A119852E0057}"/>
    <dgm:cxn modelId="{BD330DB4-C058-4825-888C-3AF67C5A5EA6}" srcId="{2C5E93D3-3584-4ED4-A923-126D048A10EF}" destId="{937DE27C-20F8-453E-8B11-8386436A9D11}" srcOrd="0" destOrd="0" parTransId="{C852AA0B-07F2-4AB6-B641-0A17A356ACD8}" sibTransId="{1B997AAE-AC5A-4BCD-AC33-AA8168FBAC69}"/>
    <dgm:cxn modelId="{C5F1E095-F2DA-4A74-AAD2-F1FA74AAE91F}" type="presOf" srcId="{52A63E2A-B0EB-4BFB-A583-B27530D2ABCC}" destId="{360A45D2-7AD0-4BDE-99D3-066F858C35B6}" srcOrd="0" destOrd="0" presId="urn:microsoft.com/office/officeart/2005/8/layout/default"/>
    <dgm:cxn modelId="{27C66463-5781-480C-8910-23A18D972E10}" srcId="{2C5E93D3-3584-4ED4-A923-126D048A10EF}" destId="{CACDECF6-B8A8-492C-A768-B360D3171024}" srcOrd="4" destOrd="0" parTransId="{0383768D-9AF6-4456-9BCA-342C77D7DEDD}" sibTransId="{F21B4633-1D5A-4588-94E4-75B2C853D87E}"/>
    <dgm:cxn modelId="{DDE26402-2592-46C0-A2E6-C26C8B946E07}" type="presParOf" srcId="{5C9A6517-EC91-41E9-BA41-E38B51B6CD66}" destId="{CA38AAAE-A21D-4351-9E8F-477D98928E44}" srcOrd="0" destOrd="0" presId="urn:microsoft.com/office/officeart/2005/8/layout/default"/>
    <dgm:cxn modelId="{67C0DF8D-9E72-4DB6-BE5B-AAF900E41B3D}" type="presParOf" srcId="{5C9A6517-EC91-41E9-BA41-E38B51B6CD66}" destId="{63BD1703-8D0E-4B13-BB87-399BCFB04D27}" srcOrd="1" destOrd="0" presId="urn:microsoft.com/office/officeart/2005/8/layout/default"/>
    <dgm:cxn modelId="{5847E45E-DADB-473D-AFC7-25A3A293C7A8}" type="presParOf" srcId="{5C9A6517-EC91-41E9-BA41-E38B51B6CD66}" destId="{250F16D9-21D0-4CAB-A1E0-9C0DC4A21068}" srcOrd="2" destOrd="0" presId="urn:microsoft.com/office/officeart/2005/8/layout/default"/>
    <dgm:cxn modelId="{A062F999-1C4E-475A-A373-98F31189EE54}" type="presParOf" srcId="{5C9A6517-EC91-41E9-BA41-E38B51B6CD66}" destId="{945FF283-0146-4311-8D12-D937BB05971E}" srcOrd="3" destOrd="0" presId="urn:microsoft.com/office/officeart/2005/8/layout/default"/>
    <dgm:cxn modelId="{5A149797-77E3-4DBD-9E2E-2C7DE2351398}" type="presParOf" srcId="{5C9A6517-EC91-41E9-BA41-E38B51B6CD66}" destId="{D5BC70DA-6F67-46C9-9D5E-66DF780D9E5A}" srcOrd="4" destOrd="0" presId="urn:microsoft.com/office/officeart/2005/8/layout/default"/>
    <dgm:cxn modelId="{FD6A427C-2A24-4B21-8ACA-2ACCFFC3F83E}" type="presParOf" srcId="{5C9A6517-EC91-41E9-BA41-E38B51B6CD66}" destId="{5BA9194F-8755-4C8F-BF21-F78F7BB88993}" srcOrd="5" destOrd="0" presId="urn:microsoft.com/office/officeart/2005/8/layout/default"/>
    <dgm:cxn modelId="{4738C49A-7EC3-48AA-A36E-D243BC7F4B8E}" type="presParOf" srcId="{5C9A6517-EC91-41E9-BA41-E38B51B6CD66}" destId="{95D5EF8B-3274-48C9-9CDF-5E9055067CB0}" srcOrd="6" destOrd="0" presId="urn:microsoft.com/office/officeart/2005/8/layout/default"/>
    <dgm:cxn modelId="{E3BDBD7F-522A-40E4-B201-62DAD6AD8361}" type="presParOf" srcId="{5C9A6517-EC91-41E9-BA41-E38B51B6CD66}" destId="{0E40C760-5916-49E4-A40D-A40AB98EF680}" srcOrd="7" destOrd="0" presId="urn:microsoft.com/office/officeart/2005/8/layout/default"/>
    <dgm:cxn modelId="{4CEA1731-49C0-4CD5-87DD-5FE21B107801}" type="presParOf" srcId="{5C9A6517-EC91-41E9-BA41-E38B51B6CD66}" destId="{0C074B64-7144-43D5-91FF-7D5B1AFD5E78}" srcOrd="8" destOrd="0" presId="urn:microsoft.com/office/officeart/2005/8/layout/default"/>
    <dgm:cxn modelId="{3DEC7E72-5599-42EE-8A8A-1EAD6B09CEE8}" type="presParOf" srcId="{5C9A6517-EC91-41E9-BA41-E38B51B6CD66}" destId="{32EBC3DA-BC1C-493D-83FF-C15B2765D25E}" srcOrd="9" destOrd="0" presId="urn:microsoft.com/office/officeart/2005/8/layout/default"/>
    <dgm:cxn modelId="{24C92797-742C-448E-A5C9-4016B78B38A1}" type="presParOf" srcId="{5C9A6517-EC91-41E9-BA41-E38B51B6CD66}" destId="{71A69506-61B7-4F5B-A686-EE75F15FB224}" srcOrd="10" destOrd="0" presId="urn:microsoft.com/office/officeart/2005/8/layout/default"/>
    <dgm:cxn modelId="{E0BA2C16-641C-4202-AE6C-D92A5809F640}" type="presParOf" srcId="{5C9A6517-EC91-41E9-BA41-E38B51B6CD66}" destId="{6919686F-9BC0-41E0-9EC1-24FFEFFCEA59}" srcOrd="11" destOrd="0" presId="urn:microsoft.com/office/officeart/2005/8/layout/default"/>
    <dgm:cxn modelId="{4CDC83F8-9220-4587-8C67-F8274030BF66}" type="presParOf" srcId="{5C9A6517-EC91-41E9-BA41-E38B51B6CD66}" destId="{360A45D2-7AD0-4BDE-99D3-066F858C35B6}" srcOrd="12" destOrd="0" presId="urn:microsoft.com/office/officeart/2005/8/layout/default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Various techniques of entering input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0BACADBE-3358-4B32-B135-2D0FD38B625B}">
      <dgm:prSet/>
      <dgm:spPr/>
      <dgm:t>
        <a:bodyPr/>
        <a:lstStyle/>
        <a:p>
          <a:r>
            <a:rPr lang="en-US" dirty="0" smtClean="0"/>
            <a:t>Several commonly used input devices</a:t>
          </a:r>
          <a:endParaRPr lang="en-US" dirty="0"/>
        </a:p>
      </dgm:t>
    </dgm:pt>
    <dgm:pt modelId="{5AB3BFBF-23E0-4DA2-837C-16BF2143BE54}" type="parTrans" cxnId="{67506BE1-B310-43B0-A7DA-724E4029BEDE}">
      <dgm:prSet/>
      <dgm:spPr/>
      <dgm:t>
        <a:bodyPr/>
        <a:lstStyle/>
        <a:p>
          <a:endParaRPr lang="en-US"/>
        </a:p>
      </dgm:t>
    </dgm:pt>
    <dgm:pt modelId="{D483DC6D-8BD6-4D76-BCFA-797E8A6262CF}" type="sibTrans" cxnId="{67506BE1-B310-43B0-A7DA-724E4029BEDE}">
      <dgm:prSet/>
      <dgm:spPr/>
      <dgm:t>
        <a:bodyPr/>
        <a:lstStyle/>
        <a:p>
          <a:endParaRPr lang="en-US"/>
        </a:p>
      </dgm:t>
    </dgm:pt>
    <dgm:pt modelId="{077163AE-B984-4D47-8AFF-333B9377A404}">
      <dgm:prSet/>
      <dgm:spPr/>
      <dgm:t>
        <a:bodyPr/>
        <a:lstStyle/>
        <a:p>
          <a:r>
            <a:rPr lang="en-US" dirty="0" smtClean="0"/>
            <a:t>Keyboard, mouse, and other pointing devices; touch screens, pen input, other input for smart phones, game controllers, digital cameras, voice input, video input, scanners and reading devices, biometric input, and terminals</a:t>
          </a:r>
          <a:endParaRPr lang="en-US" dirty="0"/>
        </a:p>
      </dgm:t>
    </dgm:pt>
    <dgm:pt modelId="{95776919-C196-4BCA-A8E5-8505A8274FAB}" type="parTrans" cxnId="{4C4567C3-A8B0-4F44-AD27-86929B5BA8F9}">
      <dgm:prSet/>
      <dgm:spPr/>
      <dgm:t>
        <a:bodyPr/>
        <a:lstStyle/>
        <a:p>
          <a:endParaRPr lang="en-US"/>
        </a:p>
      </dgm:t>
    </dgm:pt>
    <dgm:pt modelId="{0F74C02C-264C-4484-8EC1-44BAED0A8105}" type="sibTrans" cxnId="{4C4567C3-A8B0-4F44-AD27-86929B5BA8F9}">
      <dgm:prSet/>
      <dgm:spPr/>
      <dgm:t>
        <a:bodyPr/>
        <a:lstStyle/>
        <a:p>
          <a:endParaRPr lang="en-US"/>
        </a:p>
      </dgm:t>
    </dgm:pt>
    <dgm:pt modelId="{709784BA-A722-413F-A835-4A745488A971}">
      <dgm:prSet/>
      <dgm:spPr/>
      <dgm:t>
        <a:bodyPr/>
        <a:lstStyle/>
        <a:p>
          <a:r>
            <a:rPr lang="en-US" dirty="0" smtClean="0"/>
            <a:t>Input devices for physically challenged users</a:t>
          </a:r>
          <a:endParaRPr lang="en-US" dirty="0"/>
        </a:p>
      </dgm:t>
    </dgm:pt>
    <dgm:pt modelId="{BDBA5AC2-F181-4B01-BEBA-FBA78BF37877}" type="parTrans" cxnId="{94375EFA-7E8A-41BB-90F1-68DCA0211C2F}">
      <dgm:prSet/>
      <dgm:spPr/>
      <dgm:t>
        <a:bodyPr/>
        <a:lstStyle/>
        <a:p>
          <a:endParaRPr lang="en-US"/>
        </a:p>
      </dgm:t>
    </dgm:pt>
    <dgm:pt modelId="{D29851A7-F1B2-462E-8759-2FE59B7DECA2}" type="sibTrans" cxnId="{94375EFA-7E8A-41BB-90F1-68DCA0211C2F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C7034443-F94D-4C4F-9496-2295FC9C22C1}" type="pres">
      <dgm:prSet presAssocID="{0BACADBE-3358-4B32-B135-2D0FD38B625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1989D-31A9-40EF-AFCA-D8BC25502D41}" type="pres">
      <dgm:prSet presAssocID="{D483DC6D-8BD6-4D76-BCFA-797E8A6262CF}" presName="sibTrans" presStyleCnt="0"/>
      <dgm:spPr/>
    </dgm:pt>
    <dgm:pt modelId="{E82B44D5-1EB0-4933-BD26-CA4190B2C517}" type="pres">
      <dgm:prSet presAssocID="{077163AE-B984-4D47-8AFF-333B9377A40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9A2B1-A697-4D71-B5C0-0DDB7CA5EE64}" type="pres">
      <dgm:prSet presAssocID="{0F74C02C-264C-4484-8EC1-44BAED0A8105}" presName="sibTrans" presStyleCnt="0"/>
      <dgm:spPr/>
    </dgm:pt>
    <dgm:pt modelId="{69F72791-68AB-458C-A596-7097B48C47E1}" type="pres">
      <dgm:prSet presAssocID="{709784BA-A722-413F-A835-4A745488A97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4567C3-A8B0-4F44-AD27-86929B5BA8F9}" srcId="{CF85102C-52AA-4C9D-8775-2FF712ADBFCB}" destId="{077163AE-B984-4D47-8AFF-333B9377A404}" srcOrd="2" destOrd="0" parTransId="{95776919-C196-4BCA-A8E5-8505A8274FAB}" sibTransId="{0F74C02C-264C-4484-8EC1-44BAED0A8105}"/>
    <dgm:cxn modelId="{14C57900-6F26-4967-8AA2-5AF8FCBA7479}" type="presOf" srcId="{077163AE-B984-4D47-8AFF-333B9377A404}" destId="{E82B44D5-1EB0-4933-BD26-CA4190B2C517}" srcOrd="0" destOrd="0" presId="urn:microsoft.com/office/officeart/2005/8/layout/default"/>
    <dgm:cxn modelId="{C6676327-20B8-4264-A010-C4F6BE0968AC}" type="presOf" srcId="{4BE61A80-F514-4E80-B78E-1A2FBAB1DD95}" destId="{A2320912-8D9A-492B-894B-23596CF49463}" srcOrd="0" destOrd="0" presId="urn:microsoft.com/office/officeart/2005/8/layout/default"/>
    <dgm:cxn modelId="{855B13D3-157A-4CF1-AF6A-142314D12928}" type="presOf" srcId="{0BACADBE-3358-4B32-B135-2D0FD38B625B}" destId="{C7034443-F94D-4C4F-9496-2295FC9C22C1}" srcOrd="0" destOrd="0" presId="urn:microsoft.com/office/officeart/2005/8/layout/default"/>
    <dgm:cxn modelId="{94375EFA-7E8A-41BB-90F1-68DCA0211C2F}" srcId="{CF85102C-52AA-4C9D-8775-2FF712ADBFCB}" destId="{709784BA-A722-413F-A835-4A745488A971}" srcOrd="3" destOrd="0" parTransId="{BDBA5AC2-F181-4B01-BEBA-FBA78BF37877}" sibTransId="{D29851A7-F1B2-462E-8759-2FE59B7DECA2}"/>
    <dgm:cxn modelId="{0F2262FE-F290-4ADB-BFA1-26D8F96EF6E7}" type="presOf" srcId="{CF85102C-52AA-4C9D-8775-2FF712ADBFCB}" destId="{83D7DC62-EB60-457E-92F5-18866EA92871}" srcOrd="0" destOrd="0" presId="urn:microsoft.com/office/officeart/2005/8/layout/default"/>
    <dgm:cxn modelId="{B5F1E9F3-B22A-4748-988F-2F9E88EA78C4}" type="presOf" srcId="{709784BA-A722-413F-A835-4A745488A971}" destId="{69F72791-68AB-458C-A596-7097B48C47E1}" srcOrd="0" destOrd="0" presId="urn:microsoft.com/office/officeart/2005/8/layout/default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67506BE1-B310-43B0-A7DA-724E4029BEDE}" srcId="{CF85102C-52AA-4C9D-8775-2FF712ADBFCB}" destId="{0BACADBE-3358-4B32-B135-2D0FD38B625B}" srcOrd="1" destOrd="0" parTransId="{5AB3BFBF-23E0-4DA2-837C-16BF2143BE54}" sibTransId="{D483DC6D-8BD6-4D76-BCFA-797E8A6262CF}"/>
    <dgm:cxn modelId="{3E7C2D07-76FE-4433-9ED0-979FB7A08586}" type="presParOf" srcId="{83D7DC62-EB60-457E-92F5-18866EA92871}" destId="{A2320912-8D9A-492B-894B-23596CF49463}" srcOrd="0" destOrd="0" presId="urn:microsoft.com/office/officeart/2005/8/layout/default"/>
    <dgm:cxn modelId="{66E7AA72-E65D-47A3-8AEF-1C5007DD8C82}" type="presParOf" srcId="{83D7DC62-EB60-457E-92F5-18866EA92871}" destId="{9563B308-9D7E-4AEF-8E39-DF2C5AADD5BC}" srcOrd="1" destOrd="0" presId="urn:microsoft.com/office/officeart/2005/8/layout/default"/>
    <dgm:cxn modelId="{1F435E60-8B9F-4584-AA5C-10F2090868E9}" type="presParOf" srcId="{83D7DC62-EB60-457E-92F5-18866EA92871}" destId="{C7034443-F94D-4C4F-9496-2295FC9C22C1}" srcOrd="2" destOrd="0" presId="urn:microsoft.com/office/officeart/2005/8/layout/default"/>
    <dgm:cxn modelId="{1E34DAC7-7838-4B7D-92E2-FED74946A924}" type="presParOf" srcId="{83D7DC62-EB60-457E-92F5-18866EA92871}" destId="{4DB1989D-31A9-40EF-AFCA-D8BC25502D41}" srcOrd="3" destOrd="0" presId="urn:microsoft.com/office/officeart/2005/8/layout/default"/>
    <dgm:cxn modelId="{DE31D0CE-8680-47AF-9787-00F2A531C65F}" type="presParOf" srcId="{83D7DC62-EB60-457E-92F5-18866EA92871}" destId="{E82B44D5-1EB0-4933-BD26-CA4190B2C517}" srcOrd="4" destOrd="0" presId="urn:microsoft.com/office/officeart/2005/8/layout/default"/>
    <dgm:cxn modelId="{51D0AF37-9CD4-444D-A33A-0CA67A870B10}" type="presParOf" srcId="{83D7DC62-EB60-457E-92F5-18866EA92871}" destId="{16A9A2B1-A697-4D71-B5C0-0DDB7CA5EE64}" srcOrd="5" destOrd="0" presId="urn:microsoft.com/office/officeart/2005/8/layout/default"/>
    <dgm:cxn modelId="{7CE33CBC-A6EC-4669-8334-8F5E2C4A9AC2}" type="presParOf" srcId="{83D7DC62-EB60-457E-92F5-18866EA92871}" destId="{69F72791-68AB-458C-A596-7097B48C47E1}" srcOrd="6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C0C949-0ABB-4656-8F70-1E74EF8C00E8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93B4B0-A9C0-46AD-B9A8-CA0A6A056A8A}">
      <dgm:prSet phldrT="[Text]"/>
      <dgm:spPr/>
      <dgm:t>
        <a:bodyPr/>
        <a:lstStyle/>
        <a:p>
          <a:r>
            <a:rPr lang="en-US" b="1" dirty="0" smtClean="0"/>
            <a:t>A program is a series of related instructions that tells a computer what tasks to perform and how to perform them</a:t>
          </a:r>
          <a:endParaRPr lang="en-US" b="1" dirty="0"/>
        </a:p>
      </dgm:t>
    </dgm:pt>
    <dgm:pt modelId="{ABE31A56-B36D-49FD-91F2-F5575BC82A58}" type="parTrans" cxnId="{49FCDF45-4928-4FFB-8BCE-3EA98DDBC908}">
      <dgm:prSet/>
      <dgm:spPr/>
      <dgm:t>
        <a:bodyPr/>
        <a:lstStyle/>
        <a:p>
          <a:endParaRPr lang="en-US"/>
        </a:p>
      </dgm:t>
    </dgm:pt>
    <dgm:pt modelId="{32486F58-BBEF-4B49-AEDF-B55FBBFD21A7}" type="sibTrans" cxnId="{49FCDF45-4928-4FFB-8BCE-3EA98DDBC908}">
      <dgm:prSet/>
      <dgm:spPr/>
      <dgm:t>
        <a:bodyPr/>
        <a:lstStyle/>
        <a:p>
          <a:endParaRPr lang="en-US"/>
        </a:p>
      </dgm:t>
    </dgm:pt>
    <dgm:pt modelId="{017A9759-1738-4530-8F1D-5D48A4AEBC62}">
      <dgm:prSet phldrT="[Text]"/>
      <dgm:spPr/>
      <dgm:t>
        <a:bodyPr/>
        <a:lstStyle/>
        <a:p>
          <a:r>
            <a:rPr lang="en-US" b="1" dirty="0" smtClean="0"/>
            <a:t>Programs respond to commands that a user issues</a:t>
          </a:r>
          <a:endParaRPr lang="en-US" b="1" dirty="0"/>
        </a:p>
      </dgm:t>
    </dgm:pt>
    <dgm:pt modelId="{63DC5775-A407-4FD1-B333-F1E4FB9E53B2}" type="parTrans" cxnId="{C40C3C39-FC01-483D-BE72-DD28E78857BC}">
      <dgm:prSet/>
      <dgm:spPr/>
      <dgm:t>
        <a:bodyPr/>
        <a:lstStyle/>
        <a:p>
          <a:endParaRPr lang="en-US"/>
        </a:p>
      </dgm:t>
    </dgm:pt>
    <dgm:pt modelId="{4D464CB0-0055-4E90-9799-DCC76AC9129E}" type="sibTrans" cxnId="{C40C3C39-FC01-483D-BE72-DD28E78857BC}">
      <dgm:prSet/>
      <dgm:spPr/>
      <dgm:t>
        <a:bodyPr/>
        <a:lstStyle/>
        <a:p>
          <a:endParaRPr lang="en-US"/>
        </a:p>
      </dgm:t>
    </dgm:pt>
    <dgm:pt modelId="{0175AC1A-1821-460F-B343-4CA8940D4066}">
      <dgm:prSet phldrT="[Text]"/>
      <dgm:spPr/>
      <dgm:t>
        <a:bodyPr/>
        <a:lstStyle/>
        <a:p>
          <a:r>
            <a:rPr lang="en-US" b="1" dirty="0" smtClean="0"/>
            <a:t>A user response is an instruction a user issues by replying to a question displayed by a program</a:t>
          </a:r>
          <a:endParaRPr lang="en-US" b="1" dirty="0"/>
        </a:p>
      </dgm:t>
    </dgm:pt>
    <dgm:pt modelId="{04C5F378-76E7-43F1-B567-9E0948230AA8}" type="parTrans" cxnId="{F0B0BF35-8B65-48B2-BA87-9C249818E7D0}">
      <dgm:prSet/>
      <dgm:spPr/>
      <dgm:t>
        <a:bodyPr/>
        <a:lstStyle/>
        <a:p>
          <a:endParaRPr lang="en-US"/>
        </a:p>
      </dgm:t>
    </dgm:pt>
    <dgm:pt modelId="{ECFF16AA-A1FA-4AA1-84FA-8419F882DCDB}" type="sibTrans" cxnId="{F0B0BF35-8B65-48B2-BA87-9C249818E7D0}">
      <dgm:prSet/>
      <dgm:spPr/>
      <dgm:t>
        <a:bodyPr/>
        <a:lstStyle/>
        <a:p>
          <a:endParaRPr lang="en-US"/>
        </a:p>
      </dgm:t>
    </dgm:pt>
    <dgm:pt modelId="{42C936CD-77F3-4369-BD4B-606D660B7377}" type="pres">
      <dgm:prSet presAssocID="{85C0C949-0ABB-4656-8F70-1E74EF8C00E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A7FA15-DF97-422E-BB9F-5241F2B53CE5}" type="pres">
      <dgm:prSet presAssocID="{85C0C949-0ABB-4656-8F70-1E74EF8C00E8}" presName="dummyMaxCanvas" presStyleCnt="0">
        <dgm:presLayoutVars/>
      </dgm:prSet>
      <dgm:spPr/>
    </dgm:pt>
    <dgm:pt modelId="{2A704CB5-7F82-4A80-9C5A-DC9E4EFD8BBB}" type="pres">
      <dgm:prSet presAssocID="{85C0C949-0ABB-4656-8F70-1E74EF8C00E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DCB8D-2D98-4A04-B51F-660976E03FD3}" type="pres">
      <dgm:prSet presAssocID="{85C0C949-0ABB-4656-8F70-1E74EF8C00E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68088-FD5B-44B4-86C7-44A218A48D68}" type="pres">
      <dgm:prSet presAssocID="{85C0C949-0ABB-4656-8F70-1E74EF8C00E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E02D0-6C16-4836-9F08-8FF57EB492B3}" type="pres">
      <dgm:prSet presAssocID="{85C0C949-0ABB-4656-8F70-1E74EF8C00E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AA9EE-BDAC-4D04-A117-3C3138C23D82}" type="pres">
      <dgm:prSet presAssocID="{85C0C949-0ABB-4656-8F70-1E74EF8C00E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9ABF9-9E7E-4A66-8808-C11B14686879}" type="pres">
      <dgm:prSet presAssocID="{85C0C949-0ABB-4656-8F70-1E74EF8C00E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DB526-B30E-4497-B427-727534C08AC9}" type="pres">
      <dgm:prSet presAssocID="{85C0C949-0ABB-4656-8F70-1E74EF8C00E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C60B8-F2B7-494C-A42A-70804BB84056}" type="pres">
      <dgm:prSet presAssocID="{85C0C949-0ABB-4656-8F70-1E74EF8C00E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0C3C39-FC01-483D-BE72-DD28E78857BC}" srcId="{85C0C949-0ABB-4656-8F70-1E74EF8C00E8}" destId="{017A9759-1738-4530-8F1D-5D48A4AEBC62}" srcOrd="1" destOrd="0" parTransId="{63DC5775-A407-4FD1-B333-F1E4FB9E53B2}" sibTransId="{4D464CB0-0055-4E90-9799-DCC76AC9129E}"/>
    <dgm:cxn modelId="{1CEEA5C8-0B42-4CB7-9414-B437AB584F09}" type="presOf" srcId="{85C0C949-0ABB-4656-8F70-1E74EF8C00E8}" destId="{42C936CD-77F3-4369-BD4B-606D660B7377}" srcOrd="0" destOrd="0" presId="urn:microsoft.com/office/officeart/2005/8/layout/vProcess5"/>
    <dgm:cxn modelId="{F210DF2A-C81D-41FB-ADCB-EDCE1E1D4F5A}" type="presOf" srcId="{6893B4B0-A9C0-46AD-B9A8-CA0A6A056A8A}" destId="{72D9ABF9-9E7E-4A66-8808-C11B14686879}" srcOrd="1" destOrd="0" presId="urn:microsoft.com/office/officeart/2005/8/layout/vProcess5"/>
    <dgm:cxn modelId="{03473433-8FF7-4178-A519-A7682188EE25}" type="presOf" srcId="{017A9759-1738-4530-8F1D-5D48A4AEBC62}" destId="{78EDB526-B30E-4497-B427-727534C08AC9}" srcOrd="1" destOrd="0" presId="urn:microsoft.com/office/officeart/2005/8/layout/vProcess5"/>
    <dgm:cxn modelId="{49FCDF45-4928-4FFB-8BCE-3EA98DDBC908}" srcId="{85C0C949-0ABB-4656-8F70-1E74EF8C00E8}" destId="{6893B4B0-A9C0-46AD-B9A8-CA0A6A056A8A}" srcOrd="0" destOrd="0" parTransId="{ABE31A56-B36D-49FD-91F2-F5575BC82A58}" sibTransId="{32486F58-BBEF-4B49-AEDF-B55FBBFD21A7}"/>
    <dgm:cxn modelId="{9FC1BDC6-C748-47B5-B557-DFF3A458A62C}" type="presOf" srcId="{0175AC1A-1821-460F-B343-4CA8940D4066}" destId="{CE7C60B8-F2B7-494C-A42A-70804BB84056}" srcOrd="1" destOrd="0" presId="urn:microsoft.com/office/officeart/2005/8/layout/vProcess5"/>
    <dgm:cxn modelId="{C65D2FC3-3FF7-41D6-9E20-0C9D65731DA6}" type="presOf" srcId="{4D464CB0-0055-4E90-9799-DCC76AC9129E}" destId="{2A7AA9EE-BDAC-4D04-A117-3C3138C23D82}" srcOrd="0" destOrd="0" presId="urn:microsoft.com/office/officeart/2005/8/layout/vProcess5"/>
    <dgm:cxn modelId="{4B09F6A2-1F07-4313-900A-936E00691086}" type="presOf" srcId="{6893B4B0-A9C0-46AD-B9A8-CA0A6A056A8A}" destId="{2A704CB5-7F82-4A80-9C5A-DC9E4EFD8BBB}" srcOrd="0" destOrd="0" presId="urn:microsoft.com/office/officeart/2005/8/layout/vProcess5"/>
    <dgm:cxn modelId="{F0B0BF35-8B65-48B2-BA87-9C249818E7D0}" srcId="{85C0C949-0ABB-4656-8F70-1E74EF8C00E8}" destId="{0175AC1A-1821-460F-B343-4CA8940D4066}" srcOrd="2" destOrd="0" parTransId="{04C5F378-76E7-43F1-B567-9E0948230AA8}" sibTransId="{ECFF16AA-A1FA-4AA1-84FA-8419F882DCDB}"/>
    <dgm:cxn modelId="{CBB8E2A2-8D04-4EBC-A2C2-CEBA7D24142F}" type="presOf" srcId="{32486F58-BBEF-4B49-AEDF-B55FBBFD21A7}" destId="{E59E02D0-6C16-4836-9F08-8FF57EB492B3}" srcOrd="0" destOrd="0" presId="urn:microsoft.com/office/officeart/2005/8/layout/vProcess5"/>
    <dgm:cxn modelId="{553F14B5-5861-468D-9518-F51D0CC473B2}" type="presOf" srcId="{017A9759-1738-4530-8F1D-5D48A4AEBC62}" destId="{E12DCB8D-2D98-4A04-B51F-660976E03FD3}" srcOrd="0" destOrd="0" presId="urn:microsoft.com/office/officeart/2005/8/layout/vProcess5"/>
    <dgm:cxn modelId="{F5CB2883-68A0-41EA-8844-8C5993D3A1B6}" type="presOf" srcId="{0175AC1A-1821-460F-B343-4CA8940D4066}" destId="{40868088-FD5B-44B4-86C7-44A218A48D68}" srcOrd="0" destOrd="0" presId="urn:microsoft.com/office/officeart/2005/8/layout/vProcess5"/>
    <dgm:cxn modelId="{808B5822-581D-4ACD-B55E-E74D3E3464CA}" type="presParOf" srcId="{42C936CD-77F3-4369-BD4B-606D660B7377}" destId="{F5A7FA15-DF97-422E-BB9F-5241F2B53CE5}" srcOrd="0" destOrd="0" presId="urn:microsoft.com/office/officeart/2005/8/layout/vProcess5"/>
    <dgm:cxn modelId="{A8B6A8D6-905F-4697-90F2-033115A65AD4}" type="presParOf" srcId="{42C936CD-77F3-4369-BD4B-606D660B7377}" destId="{2A704CB5-7F82-4A80-9C5A-DC9E4EFD8BBB}" srcOrd="1" destOrd="0" presId="urn:microsoft.com/office/officeart/2005/8/layout/vProcess5"/>
    <dgm:cxn modelId="{48F60115-F79B-43AF-8B88-C3D94B8F44D5}" type="presParOf" srcId="{42C936CD-77F3-4369-BD4B-606D660B7377}" destId="{E12DCB8D-2D98-4A04-B51F-660976E03FD3}" srcOrd="2" destOrd="0" presId="urn:microsoft.com/office/officeart/2005/8/layout/vProcess5"/>
    <dgm:cxn modelId="{E50A0C4B-AAA9-47C4-9D1C-A12B27567CAE}" type="presParOf" srcId="{42C936CD-77F3-4369-BD4B-606D660B7377}" destId="{40868088-FD5B-44B4-86C7-44A218A48D68}" srcOrd="3" destOrd="0" presId="urn:microsoft.com/office/officeart/2005/8/layout/vProcess5"/>
    <dgm:cxn modelId="{67400F1B-05F7-4C9D-B03C-273AA0F3919E}" type="presParOf" srcId="{42C936CD-77F3-4369-BD4B-606D660B7377}" destId="{E59E02D0-6C16-4836-9F08-8FF57EB492B3}" srcOrd="4" destOrd="0" presId="urn:microsoft.com/office/officeart/2005/8/layout/vProcess5"/>
    <dgm:cxn modelId="{D6F1F917-F92E-4B0F-A537-6CAE5E1D1E65}" type="presParOf" srcId="{42C936CD-77F3-4369-BD4B-606D660B7377}" destId="{2A7AA9EE-BDAC-4D04-A117-3C3138C23D82}" srcOrd="5" destOrd="0" presId="urn:microsoft.com/office/officeart/2005/8/layout/vProcess5"/>
    <dgm:cxn modelId="{3C4B60B9-2BAB-40C0-A165-52565974C272}" type="presParOf" srcId="{42C936CD-77F3-4369-BD4B-606D660B7377}" destId="{72D9ABF9-9E7E-4A66-8808-C11B14686879}" srcOrd="6" destOrd="0" presId="urn:microsoft.com/office/officeart/2005/8/layout/vProcess5"/>
    <dgm:cxn modelId="{B04E4944-6DE4-4375-AC68-E58389DCDD72}" type="presParOf" srcId="{42C936CD-77F3-4369-BD4B-606D660B7377}" destId="{78EDB526-B30E-4497-B427-727534C08AC9}" srcOrd="7" destOrd="0" presId="urn:microsoft.com/office/officeart/2005/8/layout/vProcess5"/>
    <dgm:cxn modelId="{D5E4E35F-C8DB-4CB2-8EA9-CED0C20553CC}" type="presParOf" srcId="{42C936CD-77F3-4369-BD4B-606D660B7377}" destId="{CE7C60B8-F2B7-494C-A42A-70804BB84056}" srcOrd="8" destOrd="0" presId="urn:microsoft.com/office/officeart/2005/8/layout/vProcess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8CFDA9-1B98-4F38-8F43-2DED653E145C}" type="doc">
      <dgm:prSet loTypeId="urn:microsoft.com/office/officeart/2005/8/layout/pyramid2" loCatId="list" qsTypeId="urn:microsoft.com/office/officeart/2005/8/quickstyle/3d1" qsCatId="3D" csTypeId="urn:microsoft.com/office/officeart/2005/8/colors/accent1_2" csCatId="accent1" phldr="1"/>
      <dgm:spPr/>
    </dgm:pt>
    <dgm:pt modelId="{FBC45352-B7A0-4158-BFC1-D7644BC5735A}">
      <dgm:prSet/>
      <dgm:spPr/>
      <dgm:t>
        <a:bodyPr/>
        <a:lstStyle/>
        <a:p>
          <a:r>
            <a:rPr lang="en-US" dirty="0" smtClean="0"/>
            <a:t>An </a:t>
          </a:r>
          <a:r>
            <a:rPr lang="en-US" b="1" dirty="0" smtClean="0">
              <a:solidFill>
                <a:srgbClr val="005F86"/>
              </a:solidFill>
            </a:rPr>
            <a:t>input device </a:t>
          </a:r>
          <a:r>
            <a:rPr lang="en-US" dirty="0" smtClean="0"/>
            <a:t>is any hardware component that allows users to enter data and instructions into a computer</a:t>
          </a:r>
          <a:endParaRPr lang="en-US" dirty="0"/>
        </a:p>
      </dgm:t>
    </dgm:pt>
    <dgm:pt modelId="{16A9DA8B-9936-467F-B5A7-774318A3F096}" type="parTrans" cxnId="{63B2210C-1A03-4B3B-B192-6D6FA0B1EF7D}">
      <dgm:prSet/>
      <dgm:spPr/>
      <dgm:t>
        <a:bodyPr/>
        <a:lstStyle/>
        <a:p>
          <a:endParaRPr lang="en-US"/>
        </a:p>
      </dgm:t>
    </dgm:pt>
    <dgm:pt modelId="{BC786C24-C32D-4877-B405-B54C8C617070}" type="sibTrans" cxnId="{63B2210C-1A03-4B3B-B192-6D6FA0B1EF7D}">
      <dgm:prSet/>
      <dgm:spPr/>
      <dgm:t>
        <a:bodyPr/>
        <a:lstStyle/>
        <a:p>
          <a:endParaRPr lang="en-US"/>
        </a:p>
      </dgm:t>
    </dgm:pt>
    <dgm:pt modelId="{DF07ECCA-6473-41E0-B2B5-0E57FF2CE88E}" type="pres">
      <dgm:prSet presAssocID="{298CFDA9-1B98-4F38-8F43-2DED653E145C}" presName="compositeShape" presStyleCnt="0">
        <dgm:presLayoutVars>
          <dgm:dir/>
          <dgm:resizeHandles/>
        </dgm:presLayoutVars>
      </dgm:prSet>
      <dgm:spPr/>
    </dgm:pt>
    <dgm:pt modelId="{4059F5D2-3F48-4B3B-B911-BEF5568F1245}" type="pres">
      <dgm:prSet presAssocID="{298CFDA9-1B98-4F38-8F43-2DED653E145C}" presName="pyramid" presStyleLbl="node1" presStyleIdx="0" presStyleCnt="1"/>
      <dgm:spPr/>
    </dgm:pt>
    <dgm:pt modelId="{8CCEBEE8-904E-4E00-A242-9196A87C41C5}" type="pres">
      <dgm:prSet presAssocID="{298CFDA9-1B98-4F38-8F43-2DED653E145C}" presName="theList" presStyleCnt="0"/>
      <dgm:spPr/>
    </dgm:pt>
    <dgm:pt modelId="{5C93EB6B-A81F-44C4-A3B2-84EB6C66A780}" type="pres">
      <dgm:prSet presAssocID="{FBC45352-B7A0-4158-BFC1-D7644BC5735A}" presName="a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0D7D8-C8D7-4664-8A3D-D436770F68B7}" type="pres">
      <dgm:prSet presAssocID="{FBC45352-B7A0-4158-BFC1-D7644BC5735A}" presName="aSpace" presStyleCnt="0"/>
      <dgm:spPr/>
    </dgm:pt>
  </dgm:ptLst>
  <dgm:cxnLst>
    <dgm:cxn modelId="{F936283C-121C-46B3-B5BE-09A591DFC0CB}" type="presOf" srcId="{FBC45352-B7A0-4158-BFC1-D7644BC5735A}" destId="{5C93EB6B-A81F-44C4-A3B2-84EB6C66A780}" srcOrd="0" destOrd="0" presId="urn:microsoft.com/office/officeart/2005/8/layout/pyramid2"/>
    <dgm:cxn modelId="{FAB03285-7642-43D5-A232-60BE156AA4B9}" type="presOf" srcId="{298CFDA9-1B98-4F38-8F43-2DED653E145C}" destId="{DF07ECCA-6473-41E0-B2B5-0E57FF2CE88E}" srcOrd="0" destOrd="0" presId="urn:microsoft.com/office/officeart/2005/8/layout/pyramid2"/>
    <dgm:cxn modelId="{63B2210C-1A03-4B3B-B192-6D6FA0B1EF7D}" srcId="{298CFDA9-1B98-4F38-8F43-2DED653E145C}" destId="{FBC45352-B7A0-4158-BFC1-D7644BC5735A}" srcOrd="0" destOrd="0" parTransId="{16A9DA8B-9936-467F-B5A7-774318A3F096}" sibTransId="{BC786C24-C32D-4877-B405-B54C8C617070}"/>
    <dgm:cxn modelId="{087960C5-B2B6-40AB-B773-48101F0A04A3}" type="presParOf" srcId="{DF07ECCA-6473-41E0-B2B5-0E57FF2CE88E}" destId="{4059F5D2-3F48-4B3B-B911-BEF5568F1245}" srcOrd="0" destOrd="0" presId="urn:microsoft.com/office/officeart/2005/8/layout/pyramid2"/>
    <dgm:cxn modelId="{C71D0064-B34C-450E-A1D8-E919BBC0402B}" type="presParOf" srcId="{DF07ECCA-6473-41E0-B2B5-0E57FF2CE88E}" destId="{8CCEBEE8-904E-4E00-A242-9196A87C41C5}" srcOrd="1" destOrd="0" presId="urn:microsoft.com/office/officeart/2005/8/layout/pyramid2"/>
    <dgm:cxn modelId="{94704FD3-20D2-4770-B20A-A086C9CDEE20}" type="presParOf" srcId="{8CCEBEE8-904E-4E00-A242-9196A87C41C5}" destId="{5C93EB6B-A81F-44C4-A3B2-84EB6C66A780}" srcOrd="0" destOrd="0" presId="urn:microsoft.com/office/officeart/2005/8/layout/pyramid2"/>
    <dgm:cxn modelId="{49172403-A749-43DA-8454-B4E41324D8BB}" type="presParOf" srcId="{8CCEBEE8-904E-4E00-A242-9196A87C41C5}" destId="{FBB0D7D8-C8D7-4664-8A3D-D436770F68B7}" srcOrd="1" destOrd="0" presId="urn:microsoft.com/office/officeart/2005/8/layout/pyramid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9B875A-FA00-4C26-ADB5-2B0B00023AD4}" type="doc">
      <dgm:prSet loTypeId="urn:microsoft.com/office/officeart/2005/8/layout/default" loCatId="list" qsTypeId="urn:microsoft.com/office/officeart/2005/8/quickstyle/3d7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7069B544-E2CB-4A1B-9C0F-3E2D3660FE22}">
      <dgm:prSet phldrT="[Text]"/>
      <dgm:spPr/>
      <dgm:t>
        <a:bodyPr/>
        <a:lstStyle/>
        <a:p>
          <a:r>
            <a:rPr lang="en-US" dirty="0" smtClean="0"/>
            <a:t>Between 101 and 105 keys</a:t>
          </a:r>
          <a:endParaRPr lang="en-US" dirty="0"/>
        </a:p>
      </dgm:t>
    </dgm:pt>
    <dgm:pt modelId="{1111A86B-89D4-4659-BB7C-EC6E06CFE4C2}" type="parTrans" cxnId="{CE41D586-F272-4E8E-A22B-B280F04A55F4}">
      <dgm:prSet/>
      <dgm:spPr/>
      <dgm:t>
        <a:bodyPr/>
        <a:lstStyle/>
        <a:p>
          <a:endParaRPr lang="en-US"/>
        </a:p>
      </dgm:t>
    </dgm:pt>
    <dgm:pt modelId="{CE8C46E2-B5C6-4A3C-888F-A3D3B1AECEBF}" type="sibTrans" cxnId="{CE41D586-F272-4E8E-A22B-B280F04A55F4}">
      <dgm:prSet/>
      <dgm:spPr/>
      <dgm:t>
        <a:bodyPr/>
        <a:lstStyle/>
        <a:p>
          <a:endParaRPr lang="en-US"/>
        </a:p>
      </dgm:t>
    </dgm:pt>
    <dgm:pt modelId="{25FF1F5E-C328-4D32-A448-4F0B4F4BA783}">
      <dgm:prSet phldrT="[Text]"/>
      <dgm:spPr/>
      <dgm:t>
        <a:bodyPr/>
        <a:lstStyle/>
        <a:p>
          <a:r>
            <a:rPr lang="en-US" dirty="0" smtClean="0"/>
            <a:t>A numeric keypad on the right side of the keyboard</a:t>
          </a:r>
          <a:endParaRPr lang="en-US" dirty="0"/>
        </a:p>
      </dgm:t>
    </dgm:pt>
    <dgm:pt modelId="{0A88BBE9-DB63-4FA7-8108-31D8E15055D5}" type="parTrans" cxnId="{20BCDCE7-9D51-4162-9C12-CD9B539DAEA7}">
      <dgm:prSet/>
      <dgm:spPr/>
      <dgm:t>
        <a:bodyPr/>
        <a:lstStyle/>
        <a:p>
          <a:endParaRPr lang="en-US"/>
        </a:p>
      </dgm:t>
    </dgm:pt>
    <dgm:pt modelId="{A4D97B19-B4FD-419A-8E96-BA1965E36808}" type="sibTrans" cxnId="{20BCDCE7-9D51-4162-9C12-CD9B539DAEA7}">
      <dgm:prSet/>
      <dgm:spPr/>
      <dgm:t>
        <a:bodyPr/>
        <a:lstStyle/>
        <a:p>
          <a:endParaRPr lang="en-US"/>
        </a:p>
      </dgm:t>
    </dgm:pt>
    <dgm:pt modelId="{C9036307-B50F-420A-9F62-F03A95BAA6DE}">
      <dgm:prSet phldrT="[Text]"/>
      <dgm:spPr/>
      <dgm:t>
        <a:bodyPr/>
        <a:lstStyle/>
        <a:p>
          <a:r>
            <a:rPr lang="en-US" dirty="0" smtClean="0"/>
            <a:t>Function keys, CTRL keys, ALT keys, and arrow keys</a:t>
          </a:r>
          <a:endParaRPr lang="en-US" dirty="0"/>
        </a:p>
      </dgm:t>
    </dgm:pt>
    <dgm:pt modelId="{F638CBB6-1C11-4DE8-9AE1-AFD06B0E1BBD}" type="parTrans" cxnId="{2055D72E-3D59-4745-9D4C-98FD20F7567B}">
      <dgm:prSet/>
      <dgm:spPr/>
      <dgm:t>
        <a:bodyPr/>
        <a:lstStyle/>
        <a:p>
          <a:endParaRPr lang="en-US"/>
        </a:p>
      </dgm:t>
    </dgm:pt>
    <dgm:pt modelId="{9D1FD9DA-0D77-4640-A59E-88DE5F92AC17}" type="sibTrans" cxnId="{2055D72E-3D59-4745-9D4C-98FD20F7567B}">
      <dgm:prSet/>
      <dgm:spPr/>
      <dgm:t>
        <a:bodyPr/>
        <a:lstStyle/>
        <a:p>
          <a:endParaRPr lang="en-US"/>
        </a:p>
      </dgm:t>
    </dgm:pt>
    <dgm:pt modelId="{84B4A04D-7D1B-4BF1-9E39-BB326BD83418}">
      <dgm:prSet phldrT="[Text]"/>
      <dgm:spPr/>
      <dgm:t>
        <a:bodyPr/>
        <a:lstStyle/>
        <a:p>
          <a:r>
            <a:rPr lang="en-US" dirty="0" smtClean="0"/>
            <a:t>WINDOWS key</a:t>
          </a:r>
          <a:endParaRPr lang="en-US" dirty="0"/>
        </a:p>
      </dgm:t>
    </dgm:pt>
    <dgm:pt modelId="{D4146B07-D625-438C-B8ED-6C172AF5F8D9}" type="parTrans" cxnId="{7F284CB0-7E71-428E-92D7-ECC9D3B02AAA}">
      <dgm:prSet/>
      <dgm:spPr/>
      <dgm:t>
        <a:bodyPr/>
        <a:lstStyle/>
        <a:p>
          <a:endParaRPr lang="en-US"/>
        </a:p>
      </dgm:t>
    </dgm:pt>
    <dgm:pt modelId="{64F43CEF-6F0C-4B2B-9551-4A420C9686BA}" type="sibTrans" cxnId="{7F284CB0-7E71-428E-92D7-ECC9D3B02AAA}">
      <dgm:prSet/>
      <dgm:spPr/>
      <dgm:t>
        <a:bodyPr/>
        <a:lstStyle/>
        <a:p>
          <a:endParaRPr lang="en-US"/>
        </a:p>
      </dgm:t>
    </dgm:pt>
    <dgm:pt modelId="{EB8D80E9-D762-4A44-AE45-860A6518F59B}">
      <dgm:prSet phldrT="[Text]"/>
      <dgm:spPr/>
      <dgm:t>
        <a:bodyPr/>
        <a:lstStyle/>
        <a:p>
          <a:r>
            <a:rPr lang="en-US" dirty="0" smtClean="0"/>
            <a:t>Toggle keys</a:t>
          </a:r>
          <a:endParaRPr lang="en-US" dirty="0"/>
        </a:p>
      </dgm:t>
    </dgm:pt>
    <dgm:pt modelId="{A5594ED9-2879-4F79-9EDA-ABD2E610DB80}" type="parTrans" cxnId="{7F5DBFAD-4809-4D2B-ABF6-2398E9187CC1}">
      <dgm:prSet/>
      <dgm:spPr/>
      <dgm:t>
        <a:bodyPr/>
        <a:lstStyle/>
        <a:p>
          <a:endParaRPr lang="en-US"/>
        </a:p>
      </dgm:t>
    </dgm:pt>
    <dgm:pt modelId="{B62E5285-5AE5-422E-B50C-CE2293C3AF7D}" type="sibTrans" cxnId="{7F5DBFAD-4809-4D2B-ABF6-2398E9187CC1}">
      <dgm:prSet/>
      <dgm:spPr/>
      <dgm:t>
        <a:bodyPr/>
        <a:lstStyle/>
        <a:p>
          <a:endParaRPr lang="en-US"/>
        </a:p>
      </dgm:t>
    </dgm:pt>
    <dgm:pt modelId="{86358EFE-E280-46F1-B871-6F496F21C38B}">
      <dgm:prSet phldrT="[Text]"/>
      <dgm:spPr/>
      <dgm:t>
        <a:bodyPr/>
        <a:lstStyle/>
        <a:p>
          <a:r>
            <a:rPr lang="en-US" dirty="0" smtClean="0"/>
            <a:t>APPLICATION key</a:t>
          </a:r>
          <a:endParaRPr lang="en-US" dirty="0"/>
        </a:p>
      </dgm:t>
    </dgm:pt>
    <dgm:pt modelId="{FBF2C5A1-7EC6-4339-935B-E80B9766D020}" type="parTrans" cxnId="{564F30AD-9F75-4B35-AAF1-B0E7EC7FE8DB}">
      <dgm:prSet/>
      <dgm:spPr/>
      <dgm:t>
        <a:bodyPr/>
        <a:lstStyle/>
        <a:p>
          <a:endParaRPr lang="en-US"/>
        </a:p>
      </dgm:t>
    </dgm:pt>
    <dgm:pt modelId="{E48C5245-07E0-4309-9205-B6E7ECF33F26}" type="sibTrans" cxnId="{564F30AD-9F75-4B35-AAF1-B0E7EC7FE8DB}">
      <dgm:prSet/>
      <dgm:spPr/>
      <dgm:t>
        <a:bodyPr/>
        <a:lstStyle/>
        <a:p>
          <a:endParaRPr lang="en-US"/>
        </a:p>
      </dgm:t>
    </dgm:pt>
    <dgm:pt modelId="{536123E5-16B2-4C2C-98C0-0DE609A77C79}" type="pres">
      <dgm:prSet presAssocID="{B19B875A-FA00-4C26-ADB5-2B0B00023A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48AE14-E507-4ADE-A20B-90CB6C6C1E49}" type="pres">
      <dgm:prSet presAssocID="{7069B544-E2CB-4A1B-9C0F-3E2D3660FE2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BF184-BCB8-4098-BBEE-06BD5746A48F}" type="pres">
      <dgm:prSet presAssocID="{CE8C46E2-B5C6-4A3C-888F-A3D3B1AECEBF}" presName="sibTrans" presStyleCnt="0"/>
      <dgm:spPr/>
    </dgm:pt>
    <dgm:pt modelId="{50167871-A38A-4ACB-B10E-393469CE6AEF}" type="pres">
      <dgm:prSet presAssocID="{25FF1F5E-C328-4D32-A448-4F0B4F4BA78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2D4D4-428C-4AE0-BFF6-167A3C513695}" type="pres">
      <dgm:prSet presAssocID="{A4D97B19-B4FD-419A-8E96-BA1965E36808}" presName="sibTrans" presStyleCnt="0"/>
      <dgm:spPr/>
    </dgm:pt>
    <dgm:pt modelId="{F3FF645A-0F43-47FD-B030-4C99351DF41E}" type="pres">
      <dgm:prSet presAssocID="{C9036307-B50F-420A-9F62-F03A95BAA6D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8F812-82D2-44F3-80AD-276E22D929CD}" type="pres">
      <dgm:prSet presAssocID="{9D1FD9DA-0D77-4640-A59E-88DE5F92AC17}" presName="sibTrans" presStyleCnt="0"/>
      <dgm:spPr/>
    </dgm:pt>
    <dgm:pt modelId="{7435D3F1-0307-4969-BED3-F6FAA3609529}" type="pres">
      <dgm:prSet presAssocID="{84B4A04D-7D1B-4BF1-9E39-BB326BD8341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D9493-607F-4AF8-8D4B-040F6128CE3C}" type="pres">
      <dgm:prSet presAssocID="{64F43CEF-6F0C-4B2B-9551-4A420C9686BA}" presName="sibTrans" presStyleCnt="0"/>
      <dgm:spPr/>
    </dgm:pt>
    <dgm:pt modelId="{D419F970-87EF-4B38-BD34-E46EB226F905}" type="pres">
      <dgm:prSet presAssocID="{86358EFE-E280-46F1-B871-6F496F21C38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F7F86-CB6A-4F2F-92AF-543E83874283}" type="pres">
      <dgm:prSet presAssocID="{E48C5245-07E0-4309-9205-B6E7ECF33F26}" presName="sibTrans" presStyleCnt="0"/>
      <dgm:spPr/>
    </dgm:pt>
    <dgm:pt modelId="{19E7A2C2-FBDB-4B1F-924F-235A441D2A10}" type="pres">
      <dgm:prSet presAssocID="{EB8D80E9-D762-4A44-AE45-860A6518F59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B3C2C4-3E76-4DCB-AF5D-E3653FAE2976}" type="presOf" srcId="{86358EFE-E280-46F1-B871-6F496F21C38B}" destId="{D419F970-87EF-4B38-BD34-E46EB226F905}" srcOrd="0" destOrd="0" presId="urn:microsoft.com/office/officeart/2005/8/layout/default"/>
    <dgm:cxn modelId="{766CEC3C-8895-4980-9496-EEAB4DEC2635}" type="presOf" srcId="{25FF1F5E-C328-4D32-A448-4F0B4F4BA783}" destId="{50167871-A38A-4ACB-B10E-393469CE6AEF}" srcOrd="0" destOrd="0" presId="urn:microsoft.com/office/officeart/2005/8/layout/default"/>
    <dgm:cxn modelId="{7F284CB0-7E71-428E-92D7-ECC9D3B02AAA}" srcId="{B19B875A-FA00-4C26-ADB5-2B0B00023AD4}" destId="{84B4A04D-7D1B-4BF1-9E39-BB326BD83418}" srcOrd="3" destOrd="0" parTransId="{D4146B07-D625-438C-B8ED-6C172AF5F8D9}" sibTransId="{64F43CEF-6F0C-4B2B-9551-4A420C9686BA}"/>
    <dgm:cxn modelId="{EC7A4568-9983-4F09-B0D7-2CAFA96D7677}" type="presOf" srcId="{EB8D80E9-D762-4A44-AE45-860A6518F59B}" destId="{19E7A2C2-FBDB-4B1F-924F-235A441D2A10}" srcOrd="0" destOrd="0" presId="urn:microsoft.com/office/officeart/2005/8/layout/default"/>
    <dgm:cxn modelId="{9C027746-0195-4BB5-86D6-725C70EF061A}" type="presOf" srcId="{7069B544-E2CB-4A1B-9C0F-3E2D3660FE22}" destId="{5548AE14-E507-4ADE-A20B-90CB6C6C1E49}" srcOrd="0" destOrd="0" presId="urn:microsoft.com/office/officeart/2005/8/layout/default"/>
    <dgm:cxn modelId="{DDC31B62-4A14-4216-85BA-334D3C8B474C}" type="presOf" srcId="{B19B875A-FA00-4C26-ADB5-2B0B00023AD4}" destId="{536123E5-16B2-4C2C-98C0-0DE609A77C79}" srcOrd="0" destOrd="0" presId="urn:microsoft.com/office/officeart/2005/8/layout/default"/>
    <dgm:cxn modelId="{564F30AD-9F75-4B35-AAF1-B0E7EC7FE8DB}" srcId="{B19B875A-FA00-4C26-ADB5-2B0B00023AD4}" destId="{86358EFE-E280-46F1-B871-6F496F21C38B}" srcOrd="4" destOrd="0" parTransId="{FBF2C5A1-7EC6-4339-935B-E80B9766D020}" sibTransId="{E48C5245-07E0-4309-9205-B6E7ECF33F26}"/>
    <dgm:cxn modelId="{7A6701E7-E9ED-4136-BE78-ADF0DEDFB709}" type="presOf" srcId="{84B4A04D-7D1B-4BF1-9E39-BB326BD83418}" destId="{7435D3F1-0307-4969-BED3-F6FAA3609529}" srcOrd="0" destOrd="0" presId="urn:microsoft.com/office/officeart/2005/8/layout/default"/>
    <dgm:cxn modelId="{588AB73B-4481-4540-B878-B24977495A73}" type="presOf" srcId="{C9036307-B50F-420A-9F62-F03A95BAA6DE}" destId="{F3FF645A-0F43-47FD-B030-4C99351DF41E}" srcOrd="0" destOrd="0" presId="urn:microsoft.com/office/officeart/2005/8/layout/default"/>
    <dgm:cxn modelId="{20BCDCE7-9D51-4162-9C12-CD9B539DAEA7}" srcId="{B19B875A-FA00-4C26-ADB5-2B0B00023AD4}" destId="{25FF1F5E-C328-4D32-A448-4F0B4F4BA783}" srcOrd="1" destOrd="0" parTransId="{0A88BBE9-DB63-4FA7-8108-31D8E15055D5}" sibTransId="{A4D97B19-B4FD-419A-8E96-BA1965E36808}"/>
    <dgm:cxn modelId="{2055D72E-3D59-4745-9D4C-98FD20F7567B}" srcId="{B19B875A-FA00-4C26-ADB5-2B0B00023AD4}" destId="{C9036307-B50F-420A-9F62-F03A95BAA6DE}" srcOrd="2" destOrd="0" parTransId="{F638CBB6-1C11-4DE8-9AE1-AFD06B0E1BBD}" sibTransId="{9D1FD9DA-0D77-4640-A59E-88DE5F92AC17}"/>
    <dgm:cxn modelId="{CE41D586-F272-4E8E-A22B-B280F04A55F4}" srcId="{B19B875A-FA00-4C26-ADB5-2B0B00023AD4}" destId="{7069B544-E2CB-4A1B-9C0F-3E2D3660FE22}" srcOrd="0" destOrd="0" parTransId="{1111A86B-89D4-4659-BB7C-EC6E06CFE4C2}" sibTransId="{CE8C46E2-B5C6-4A3C-888F-A3D3B1AECEBF}"/>
    <dgm:cxn modelId="{7F5DBFAD-4809-4D2B-ABF6-2398E9187CC1}" srcId="{B19B875A-FA00-4C26-ADB5-2B0B00023AD4}" destId="{EB8D80E9-D762-4A44-AE45-860A6518F59B}" srcOrd="5" destOrd="0" parTransId="{A5594ED9-2879-4F79-9EDA-ABD2E610DB80}" sibTransId="{B62E5285-5AE5-422E-B50C-CE2293C3AF7D}"/>
    <dgm:cxn modelId="{87FA2286-6568-4CCE-83A5-D025D4F0FBF8}" type="presParOf" srcId="{536123E5-16B2-4C2C-98C0-0DE609A77C79}" destId="{5548AE14-E507-4ADE-A20B-90CB6C6C1E49}" srcOrd="0" destOrd="0" presId="urn:microsoft.com/office/officeart/2005/8/layout/default"/>
    <dgm:cxn modelId="{25863E92-274A-4370-8E7A-B9F31992DAA9}" type="presParOf" srcId="{536123E5-16B2-4C2C-98C0-0DE609A77C79}" destId="{18CBF184-BCB8-4098-BBEE-06BD5746A48F}" srcOrd="1" destOrd="0" presId="urn:microsoft.com/office/officeart/2005/8/layout/default"/>
    <dgm:cxn modelId="{ECAB8A91-9460-45EF-90A3-244CFD200A88}" type="presParOf" srcId="{536123E5-16B2-4C2C-98C0-0DE609A77C79}" destId="{50167871-A38A-4ACB-B10E-393469CE6AEF}" srcOrd="2" destOrd="0" presId="urn:microsoft.com/office/officeart/2005/8/layout/default"/>
    <dgm:cxn modelId="{8A455048-E3C1-4723-BB56-A5AABF250404}" type="presParOf" srcId="{536123E5-16B2-4C2C-98C0-0DE609A77C79}" destId="{E7B2D4D4-428C-4AE0-BFF6-167A3C513695}" srcOrd="3" destOrd="0" presId="urn:microsoft.com/office/officeart/2005/8/layout/default"/>
    <dgm:cxn modelId="{818CEDB2-DADF-4413-AB84-6E83CE15EA31}" type="presParOf" srcId="{536123E5-16B2-4C2C-98C0-0DE609A77C79}" destId="{F3FF645A-0F43-47FD-B030-4C99351DF41E}" srcOrd="4" destOrd="0" presId="urn:microsoft.com/office/officeart/2005/8/layout/default"/>
    <dgm:cxn modelId="{D7504ECD-30C3-4211-9B3F-80D27AC74C3E}" type="presParOf" srcId="{536123E5-16B2-4C2C-98C0-0DE609A77C79}" destId="{6AA8F812-82D2-44F3-80AD-276E22D929CD}" srcOrd="5" destOrd="0" presId="urn:microsoft.com/office/officeart/2005/8/layout/default"/>
    <dgm:cxn modelId="{13E4F48C-C38E-4C10-A37C-6CDAF7548FAB}" type="presParOf" srcId="{536123E5-16B2-4C2C-98C0-0DE609A77C79}" destId="{7435D3F1-0307-4969-BED3-F6FAA3609529}" srcOrd="6" destOrd="0" presId="urn:microsoft.com/office/officeart/2005/8/layout/default"/>
    <dgm:cxn modelId="{4FA40160-854C-4533-961E-C4D4968071D0}" type="presParOf" srcId="{536123E5-16B2-4C2C-98C0-0DE609A77C79}" destId="{899D9493-607F-4AF8-8D4B-040F6128CE3C}" srcOrd="7" destOrd="0" presId="urn:microsoft.com/office/officeart/2005/8/layout/default"/>
    <dgm:cxn modelId="{866D8DFB-5379-40A3-95C7-F55570663F03}" type="presParOf" srcId="{536123E5-16B2-4C2C-98C0-0DE609A77C79}" destId="{D419F970-87EF-4B38-BD34-E46EB226F905}" srcOrd="8" destOrd="0" presId="urn:microsoft.com/office/officeart/2005/8/layout/default"/>
    <dgm:cxn modelId="{CB540A86-3D3C-4A73-9977-95E7824C9EFD}" type="presParOf" srcId="{536123E5-16B2-4C2C-98C0-0DE609A77C79}" destId="{CF5F7F86-CB6A-4F2F-92AF-543E83874283}" srcOrd="9" destOrd="0" presId="urn:microsoft.com/office/officeart/2005/8/layout/default"/>
    <dgm:cxn modelId="{73A63015-BF1E-4227-B805-6FEC61828410}" type="presParOf" srcId="{536123E5-16B2-4C2C-98C0-0DE609A77C79}" destId="{19E7A2C2-FBDB-4B1F-924F-235A441D2A10}" srcOrd="10" destOrd="0" presId="urn:microsoft.com/office/officeart/2005/8/layout/defaul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1281FE-B02B-4917-A89C-0A488D10A3F5}" type="doc">
      <dgm:prSet loTypeId="urn:microsoft.com/office/officeart/2005/8/layout/hList9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993417-06DC-40EC-B5F5-8E7C586A6147}">
      <dgm:prSet phldrT="[Text]"/>
      <dgm:spPr/>
      <dgm:t>
        <a:bodyPr/>
        <a:lstStyle/>
        <a:p>
          <a:r>
            <a:rPr lang="en-US" dirty="0" smtClean="0"/>
            <a:t>Wired Keyboards</a:t>
          </a:r>
          <a:endParaRPr lang="en-US" dirty="0"/>
        </a:p>
      </dgm:t>
    </dgm:pt>
    <dgm:pt modelId="{DD8BF26D-10BD-4B91-BCEA-D96A81B0A399}" type="parTrans" cxnId="{C9673B34-2210-4D58-B999-38E52BEB73AE}">
      <dgm:prSet/>
      <dgm:spPr/>
      <dgm:t>
        <a:bodyPr/>
        <a:lstStyle/>
        <a:p>
          <a:endParaRPr lang="en-US"/>
        </a:p>
      </dgm:t>
    </dgm:pt>
    <dgm:pt modelId="{51A54B4D-F01B-4D10-9BBE-C6220803E181}" type="sibTrans" cxnId="{C9673B34-2210-4D58-B999-38E52BEB73AE}">
      <dgm:prSet/>
      <dgm:spPr/>
      <dgm:t>
        <a:bodyPr/>
        <a:lstStyle/>
        <a:p>
          <a:endParaRPr lang="en-US"/>
        </a:p>
      </dgm:t>
    </dgm:pt>
    <dgm:pt modelId="{37B8C97C-6001-47E5-86F5-50EC8728B02B}">
      <dgm:prSet phldrT="[Text]"/>
      <dgm:spPr/>
      <dgm:t>
        <a:bodyPr/>
        <a:lstStyle/>
        <a:p>
          <a:r>
            <a:rPr lang="en-US" dirty="0" smtClean="0"/>
            <a:t>USB port</a:t>
          </a:r>
          <a:endParaRPr lang="en-US" dirty="0"/>
        </a:p>
      </dgm:t>
    </dgm:pt>
    <dgm:pt modelId="{A94CF87B-B3F1-4749-B416-BE32F1020E6E}" type="parTrans" cxnId="{5B11BDE6-51F1-41AC-9B0C-71E6DB451A51}">
      <dgm:prSet/>
      <dgm:spPr/>
      <dgm:t>
        <a:bodyPr/>
        <a:lstStyle/>
        <a:p>
          <a:endParaRPr lang="en-US"/>
        </a:p>
      </dgm:t>
    </dgm:pt>
    <dgm:pt modelId="{40D9C540-C13B-4CDE-8A26-5719AE5E3794}" type="sibTrans" cxnId="{5B11BDE6-51F1-41AC-9B0C-71E6DB451A51}">
      <dgm:prSet/>
      <dgm:spPr/>
      <dgm:t>
        <a:bodyPr/>
        <a:lstStyle/>
        <a:p>
          <a:endParaRPr lang="en-US"/>
        </a:p>
      </dgm:t>
    </dgm:pt>
    <dgm:pt modelId="{25377BB6-8DE5-479F-AD2E-686F110C9B31}">
      <dgm:prSet phldrT="[Text]"/>
      <dgm:spPr/>
      <dgm:t>
        <a:bodyPr/>
        <a:lstStyle/>
        <a:p>
          <a:r>
            <a:rPr lang="en-US" dirty="0" smtClean="0"/>
            <a:t>Keyboard port</a:t>
          </a:r>
          <a:endParaRPr lang="en-US" dirty="0"/>
        </a:p>
      </dgm:t>
    </dgm:pt>
    <dgm:pt modelId="{29D8AA72-12BC-4CB2-8B80-2BCEAC1FE375}" type="parTrans" cxnId="{57B96031-9EB0-48CA-ABE7-86DE448F893A}">
      <dgm:prSet/>
      <dgm:spPr/>
      <dgm:t>
        <a:bodyPr/>
        <a:lstStyle/>
        <a:p>
          <a:endParaRPr lang="en-US"/>
        </a:p>
      </dgm:t>
    </dgm:pt>
    <dgm:pt modelId="{7E4BA829-732A-49C5-BA50-B8AB22D11AFD}" type="sibTrans" cxnId="{57B96031-9EB0-48CA-ABE7-86DE448F893A}">
      <dgm:prSet/>
      <dgm:spPr/>
      <dgm:t>
        <a:bodyPr/>
        <a:lstStyle/>
        <a:p>
          <a:endParaRPr lang="en-US"/>
        </a:p>
      </dgm:t>
    </dgm:pt>
    <dgm:pt modelId="{6383742E-A7FC-49BF-B5E5-2058040A68ED}">
      <dgm:prSet phldrT="[Text]"/>
      <dgm:spPr/>
      <dgm:t>
        <a:bodyPr/>
        <a:lstStyle/>
        <a:p>
          <a:r>
            <a:rPr lang="en-US" dirty="0" smtClean="0"/>
            <a:t>Wireless Keyboards</a:t>
          </a:r>
          <a:endParaRPr lang="en-US" dirty="0"/>
        </a:p>
      </dgm:t>
    </dgm:pt>
    <dgm:pt modelId="{F0B30B91-9184-4620-8EE9-50985D9F42FA}" type="parTrans" cxnId="{6146607A-109D-42E1-A07E-A08F2EB69F9C}">
      <dgm:prSet/>
      <dgm:spPr/>
      <dgm:t>
        <a:bodyPr/>
        <a:lstStyle/>
        <a:p>
          <a:endParaRPr lang="en-US"/>
        </a:p>
      </dgm:t>
    </dgm:pt>
    <dgm:pt modelId="{404C507E-DD51-4193-9C3E-49AA880174C4}" type="sibTrans" cxnId="{6146607A-109D-42E1-A07E-A08F2EB69F9C}">
      <dgm:prSet/>
      <dgm:spPr/>
      <dgm:t>
        <a:bodyPr/>
        <a:lstStyle/>
        <a:p>
          <a:endParaRPr lang="en-US"/>
        </a:p>
      </dgm:t>
    </dgm:pt>
    <dgm:pt modelId="{F735B454-DACD-4C32-9C31-6B76F84EA66A}">
      <dgm:prSet phldrT="[Text]"/>
      <dgm:spPr/>
      <dgm:t>
        <a:bodyPr/>
        <a:lstStyle/>
        <a:p>
          <a:r>
            <a:rPr lang="en-US" dirty="0" smtClean="0"/>
            <a:t>Bluetooth</a:t>
          </a:r>
          <a:endParaRPr lang="en-US" dirty="0"/>
        </a:p>
      </dgm:t>
    </dgm:pt>
    <dgm:pt modelId="{83E7A2AF-0838-4676-8FA0-25BC368479F6}" type="parTrans" cxnId="{04DE870F-2D1F-46E7-8458-2D716419D030}">
      <dgm:prSet/>
      <dgm:spPr/>
      <dgm:t>
        <a:bodyPr/>
        <a:lstStyle/>
        <a:p>
          <a:endParaRPr lang="en-US"/>
        </a:p>
      </dgm:t>
    </dgm:pt>
    <dgm:pt modelId="{1E65C935-D78A-46DB-9BC0-28437C52EE01}" type="sibTrans" cxnId="{04DE870F-2D1F-46E7-8458-2D716419D030}">
      <dgm:prSet/>
      <dgm:spPr/>
      <dgm:t>
        <a:bodyPr/>
        <a:lstStyle/>
        <a:p>
          <a:endParaRPr lang="en-US"/>
        </a:p>
      </dgm:t>
    </dgm:pt>
    <dgm:pt modelId="{25A32045-0D3B-4D96-B76C-89C56F9BCEEB}">
      <dgm:prSet phldrT="[Text]"/>
      <dgm:spPr/>
      <dgm:t>
        <a:bodyPr/>
        <a:lstStyle/>
        <a:p>
          <a:r>
            <a:rPr lang="en-US" dirty="0" smtClean="0"/>
            <a:t>IrDA</a:t>
          </a:r>
          <a:endParaRPr lang="en-US" dirty="0"/>
        </a:p>
      </dgm:t>
    </dgm:pt>
    <dgm:pt modelId="{47DAF18E-8A20-4F0E-BD5D-ADC79440E897}" type="parTrans" cxnId="{9C56527E-E28D-4F49-9E27-D3D591C088B2}">
      <dgm:prSet/>
      <dgm:spPr/>
      <dgm:t>
        <a:bodyPr/>
        <a:lstStyle/>
        <a:p>
          <a:endParaRPr lang="en-US"/>
        </a:p>
      </dgm:t>
    </dgm:pt>
    <dgm:pt modelId="{EBCE8256-4C60-45B3-9DEB-8B50BC0DED6A}" type="sibTrans" cxnId="{9C56527E-E28D-4F49-9E27-D3D591C088B2}">
      <dgm:prSet/>
      <dgm:spPr/>
      <dgm:t>
        <a:bodyPr/>
        <a:lstStyle/>
        <a:p>
          <a:endParaRPr lang="en-US"/>
        </a:p>
      </dgm:t>
    </dgm:pt>
    <dgm:pt modelId="{FB28B60F-8A53-4000-B0CF-8F752A1D8AD2}" type="pres">
      <dgm:prSet presAssocID="{031281FE-B02B-4917-A89C-0A488D10A3F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D0D710C-EE9E-42C3-A903-22F4E980D3AB}" type="pres">
      <dgm:prSet presAssocID="{10993417-06DC-40EC-B5F5-8E7C586A6147}" presName="posSpace" presStyleCnt="0"/>
      <dgm:spPr/>
    </dgm:pt>
    <dgm:pt modelId="{B998032C-1444-4A33-A2A8-2EF0F738171F}" type="pres">
      <dgm:prSet presAssocID="{10993417-06DC-40EC-B5F5-8E7C586A6147}" presName="vertFlow" presStyleCnt="0"/>
      <dgm:spPr/>
    </dgm:pt>
    <dgm:pt modelId="{62E72AF0-BB5E-4906-AC2F-7A0831C8C236}" type="pres">
      <dgm:prSet presAssocID="{10993417-06DC-40EC-B5F5-8E7C586A6147}" presName="topSpace" presStyleCnt="0"/>
      <dgm:spPr/>
    </dgm:pt>
    <dgm:pt modelId="{73ED9709-46FA-4067-94A3-2A49960C7B4F}" type="pres">
      <dgm:prSet presAssocID="{10993417-06DC-40EC-B5F5-8E7C586A6147}" presName="firstComp" presStyleCnt="0"/>
      <dgm:spPr/>
    </dgm:pt>
    <dgm:pt modelId="{B2807F27-B3E7-4890-88BD-1BE062D2009A}" type="pres">
      <dgm:prSet presAssocID="{10993417-06DC-40EC-B5F5-8E7C586A6147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81AA453E-9C35-4F34-9714-EC3077709B9A}" type="pres">
      <dgm:prSet presAssocID="{10993417-06DC-40EC-B5F5-8E7C586A6147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8D712-EBFD-4F04-9791-9270C13B7750}" type="pres">
      <dgm:prSet presAssocID="{25377BB6-8DE5-479F-AD2E-686F110C9B31}" presName="comp" presStyleCnt="0"/>
      <dgm:spPr/>
    </dgm:pt>
    <dgm:pt modelId="{7613341D-E137-48B4-A21C-C6A97F06FED1}" type="pres">
      <dgm:prSet presAssocID="{25377BB6-8DE5-479F-AD2E-686F110C9B31}" presName="child" presStyleLbl="bgAccFollowNode1" presStyleIdx="1" presStyleCnt="4"/>
      <dgm:spPr/>
      <dgm:t>
        <a:bodyPr/>
        <a:lstStyle/>
        <a:p>
          <a:endParaRPr lang="en-US"/>
        </a:p>
      </dgm:t>
    </dgm:pt>
    <dgm:pt modelId="{EC30CF40-8E63-4793-A010-4CDBD19BC0E4}" type="pres">
      <dgm:prSet presAssocID="{25377BB6-8DE5-479F-AD2E-686F110C9B31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3D24B-BE62-469A-A5A2-66582A2B0C43}" type="pres">
      <dgm:prSet presAssocID="{10993417-06DC-40EC-B5F5-8E7C586A6147}" presName="negSpace" presStyleCnt="0"/>
      <dgm:spPr/>
    </dgm:pt>
    <dgm:pt modelId="{B55D5E20-31C9-4B4E-9843-96AF4A0E035C}" type="pres">
      <dgm:prSet presAssocID="{10993417-06DC-40EC-B5F5-8E7C586A6147}" presName="circle" presStyleLbl="node1" presStyleIdx="0" presStyleCnt="2"/>
      <dgm:spPr/>
      <dgm:t>
        <a:bodyPr/>
        <a:lstStyle/>
        <a:p>
          <a:endParaRPr lang="en-US"/>
        </a:p>
      </dgm:t>
    </dgm:pt>
    <dgm:pt modelId="{BEA0B39A-0A93-47B8-B948-F366428ACA57}" type="pres">
      <dgm:prSet presAssocID="{51A54B4D-F01B-4D10-9BBE-C6220803E181}" presName="transSpace" presStyleCnt="0"/>
      <dgm:spPr/>
    </dgm:pt>
    <dgm:pt modelId="{EE369C51-54FF-4819-BBD7-D3D3295E23F9}" type="pres">
      <dgm:prSet presAssocID="{6383742E-A7FC-49BF-B5E5-2058040A68ED}" presName="posSpace" presStyleCnt="0"/>
      <dgm:spPr/>
    </dgm:pt>
    <dgm:pt modelId="{08BD0EBA-1995-4D19-B0DE-5D04786103AC}" type="pres">
      <dgm:prSet presAssocID="{6383742E-A7FC-49BF-B5E5-2058040A68ED}" presName="vertFlow" presStyleCnt="0"/>
      <dgm:spPr/>
    </dgm:pt>
    <dgm:pt modelId="{DF4525EA-AC6A-4218-A79B-C04CF4EA34FA}" type="pres">
      <dgm:prSet presAssocID="{6383742E-A7FC-49BF-B5E5-2058040A68ED}" presName="topSpace" presStyleCnt="0"/>
      <dgm:spPr/>
    </dgm:pt>
    <dgm:pt modelId="{253E8E32-5E18-441B-9AF5-B082A1F213C8}" type="pres">
      <dgm:prSet presAssocID="{6383742E-A7FC-49BF-B5E5-2058040A68ED}" presName="firstComp" presStyleCnt="0"/>
      <dgm:spPr/>
    </dgm:pt>
    <dgm:pt modelId="{77F463B6-8DF8-4C5C-969D-C46DB849A292}" type="pres">
      <dgm:prSet presAssocID="{6383742E-A7FC-49BF-B5E5-2058040A68ED}" presName="firstChild" presStyleLbl="bgAccFollowNode1" presStyleIdx="2" presStyleCnt="4"/>
      <dgm:spPr/>
      <dgm:t>
        <a:bodyPr/>
        <a:lstStyle/>
        <a:p>
          <a:endParaRPr lang="en-US"/>
        </a:p>
      </dgm:t>
    </dgm:pt>
    <dgm:pt modelId="{46B3C38A-95CB-4C22-97C2-DF95B9D5240C}" type="pres">
      <dgm:prSet presAssocID="{6383742E-A7FC-49BF-B5E5-2058040A68ED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4904A-869A-4F9E-8840-20D002F26347}" type="pres">
      <dgm:prSet presAssocID="{25A32045-0D3B-4D96-B76C-89C56F9BCEEB}" presName="comp" presStyleCnt="0"/>
      <dgm:spPr/>
    </dgm:pt>
    <dgm:pt modelId="{87F0BB29-6ADD-488C-AA14-027B0740F3DA}" type="pres">
      <dgm:prSet presAssocID="{25A32045-0D3B-4D96-B76C-89C56F9BCEEB}" presName="child" presStyleLbl="bgAccFollowNode1" presStyleIdx="3" presStyleCnt="4"/>
      <dgm:spPr/>
      <dgm:t>
        <a:bodyPr/>
        <a:lstStyle/>
        <a:p>
          <a:endParaRPr lang="en-US"/>
        </a:p>
      </dgm:t>
    </dgm:pt>
    <dgm:pt modelId="{AB3364F2-A1F7-4E2C-947A-47C7EA827120}" type="pres">
      <dgm:prSet presAssocID="{25A32045-0D3B-4D96-B76C-89C56F9BCEEB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C012D-1326-4918-BCAB-B9503F7B47CB}" type="pres">
      <dgm:prSet presAssocID="{6383742E-A7FC-49BF-B5E5-2058040A68ED}" presName="negSpace" presStyleCnt="0"/>
      <dgm:spPr/>
    </dgm:pt>
    <dgm:pt modelId="{033C2EC0-3D7B-4A7D-AF62-A081BF440AA6}" type="pres">
      <dgm:prSet presAssocID="{6383742E-A7FC-49BF-B5E5-2058040A68ED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9132D426-A497-4541-9FE9-FBAF2ED38438}" type="presOf" srcId="{25377BB6-8DE5-479F-AD2E-686F110C9B31}" destId="{EC30CF40-8E63-4793-A010-4CDBD19BC0E4}" srcOrd="1" destOrd="0" presId="urn:microsoft.com/office/officeart/2005/8/layout/hList9"/>
    <dgm:cxn modelId="{AA6747DC-9D83-4768-B59F-87EC9DF2C179}" type="presOf" srcId="{25377BB6-8DE5-479F-AD2E-686F110C9B31}" destId="{7613341D-E137-48B4-A21C-C6A97F06FED1}" srcOrd="0" destOrd="0" presId="urn:microsoft.com/office/officeart/2005/8/layout/hList9"/>
    <dgm:cxn modelId="{E98BDA06-0BA3-48E5-9E04-CD9D633BB48C}" type="presOf" srcId="{25A32045-0D3B-4D96-B76C-89C56F9BCEEB}" destId="{87F0BB29-6ADD-488C-AA14-027B0740F3DA}" srcOrd="0" destOrd="0" presId="urn:microsoft.com/office/officeart/2005/8/layout/hList9"/>
    <dgm:cxn modelId="{C9673B34-2210-4D58-B999-38E52BEB73AE}" srcId="{031281FE-B02B-4917-A89C-0A488D10A3F5}" destId="{10993417-06DC-40EC-B5F5-8E7C586A6147}" srcOrd="0" destOrd="0" parTransId="{DD8BF26D-10BD-4B91-BCEA-D96A81B0A399}" sibTransId="{51A54B4D-F01B-4D10-9BBE-C6220803E181}"/>
    <dgm:cxn modelId="{04DE870F-2D1F-46E7-8458-2D716419D030}" srcId="{6383742E-A7FC-49BF-B5E5-2058040A68ED}" destId="{F735B454-DACD-4C32-9C31-6B76F84EA66A}" srcOrd="0" destOrd="0" parTransId="{83E7A2AF-0838-4676-8FA0-25BC368479F6}" sibTransId="{1E65C935-D78A-46DB-9BC0-28437C52EE01}"/>
    <dgm:cxn modelId="{510F799C-3B7A-4833-8FBB-7AA319C4F38A}" type="presOf" srcId="{F735B454-DACD-4C32-9C31-6B76F84EA66A}" destId="{46B3C38A-95CB-4C22-97C2-DF95B9D5240C}" srcOrd="1" destOrd="0" presId="urn:microsoft.com/office/officeart/2005/8/layout/hList9"/>
    <dgm:cxn modelId="{7F3A58F8-6C43-44A1-80A0-F146BFAA47AD}" type="presOf" srcId="{031281FE-B02B-4917-A89C-0A488D10A3F5}" destId="{FB28B60F-8A53-4000-B0CF-8F752A1D8AD2}" srcOrd="0" destOrd="0" presId="urn:microsoft.com/office/officeart/2005/8/layout/hList9"/>
    <dgm:cxn modelId="{90386FE9-0659-495F-81C3-E369D4DFC960}" type="presOf" srcId="{25A32045-0D3B-4D96-B76C-89C56F9BCEEB}" destId="{AB3364F2-A1F7-4E2C-947A-47C7EA827120}" srcOrd="1" destOrd="0" presId="urn:microsoft.com/office/officeart/2005/8/layout/hList9"/>
    <dgm:cxn modelId="{5B11BDE6-51F1-41AC-9B0C-71E6DB451A51}" srcId="{10993417-06DC-40EC-B5F5-8E7C586A6147}" destId="{37B8C97C-6001-47E5-86F5-50EC8728B02B}" srcOrd="0" destOrd="0" parTransId="{A94CF87B-B3F1-4749-B416-BE32F1020E6E}" sibTransId="{40D9C540-C13B-4CDE-8A26-5719AE5E3794}"/>
    <dgm:cxn modelId="{9C56527E-E28D-4F49-9E27-D3D591C088B2}" srcId="{6383742E-A7FC-49BF-B5E5-2058040A68ED}" destId="{25A32045-0D3B-4D96-B76C-89C56F9BCEEB}" srcOrd="1" destOrd="0" parTransId="{47DAF18E-8A20-4F0E-BD5D-ADC79440E897}" sibTransId="{EBCE8256-4C60-45B3-9DEB-8B50BC0DED6A}"/>
    <dgm:cxn modelId="{BFB2AAE5-88F4-4FF6-8955-990BD59D9686}" type="presOf" srcId="{10993417-06DC-40EC-B5F5-8E7C586A6147}" destId="{B55D5E20-31C9-4B4E-9843-96AF4A0E035C}" srcOrd="0" destOrd="0" presId="urn:microsoft.com/office/officeart/2005/8/layout/hList9"/>
    <dgm:cxn modelId="{57B96031-9EB0-48CA-ABE7-86DE448F893A}" srcId="{10993417-06DC-40EC-B5F5-8E7C586A6147}" destId="{25377BB6-8DE5-479F-AD2E-686F110C9B31}" srcOrd="1" destOrd="0" parTransId="{29D8AA72-12BC-4CB2-8B80-2BCEAC1FE375}" sibTransId="{7E4BA829-732A-49C5-BA50-B8AB22D11AFD}"/>
    <dgm:cxn modelId="{D4014267-1A8E-4ABD-906F-E951FE197C8A}" type="presOf" srcId="{37B8C97C-6001-47E5-86F5-50EC8728B02B}" destId="{81AA453E-9C35-4F34-9714-EC3077709B9A}" srcOrd="1" destOrd="0" presId="urn:microsoft.com/office/officeart/2005/8/layout/hList9"/>
    <dgm:cxn modelId="{EE2F826E-BE80-42AE-88F4-D9AC376AEAAC}" type="presOf" srcId="{F735B454-DACD-4C32-9C31-6B76F84EA66A}" destId="{77F463B6-8DF8-4C5C-969D-C46DB849A292}" srcOrd="0" destOrd="0" presId="urn:microsoft.com/office/officeart/2005/8/layout/hList9"/>
    <dgm:cxn modelId="{A4FBD669-427E-4293-8165-A086E0C86818}" type="presOf" srcId="{37B8C97C-6001-47E5-86F5-50EC8728B02B}" destId="{B2807F27-B3E7-4890-88BD-1BE062D2009A}" srcOrd="0" destOrd="0" presId="urn:microsoft.com/office/officeart/2005/8/layout/hList9"/>
    <dgm:cxn modelId="{93F61498-BE26-405E-921F-7C7AA4AFD58A}" type="presOf" srcId="{6383742E-A7FC-49BF-B5E5-2058040A68ED}" destId="{033C2EC0-3D7B-4A7D-AF62-A081BF440AA6}" srcOrd="0" destOrd="0" presId="urn:microsoft.com/office/officeart/2005/8/layout/hList9"/>
    <dgm:cxn modelId="{6146607A-109D-42E1-A07E-A08F2EB69F9C}" srcId="{031281FE-B02B-4917-A89C-0A488D10A3F5}" destId="{6383742E-A7FC-49BF-B5E5-2058040A68ED}" srcOrd="1" destOrd="0" parTransId="{F0B30B91-9184-4620-8EE9-50985D9F42FA}" sibTransId="{404C507E-DD51-4193-9C3E-49AA880174C4}"/>
    <dgm:cxn modelId="{8B633026-4015-4025-BDA3-F1ACEC6AA954}" type="presParOf" srcId="{FB28B60F-8A53-4000-B0CF-8F752A1D8AD2}" destId="{3D0D710C-EE9E-42C3-A903-22F4E980D3AB}" srcOrd="0" destOrd="0" presId="urn:microsoft.com/office/officeart/2005/8/layout/hList9"/>
    <dgm:cxn modelId="{7A6D166C-04CC-4235-8E10-01B357BE20B6}" type="presParOf" srcId="{FB28B60F-8A53-4000-B0CF-8F752A1D8AD2}" destId="{B998032C-1444-4A33-A2A8-2EF0F738171F}" srcOrd="1" destOrd="0" presId="urn:microsoft.com/office/officeart/2005/8/layout/hList9"/>
    <dgm:cxn modelId="{15CC1D57-D0B4-402C-A620-A40E90D95A2E}" type="presParOf" srcId="{B998032C-1444-4A33-A2A8-2EF0F738171F}" destId="{62E72AF0-BB5E-4906-AC2F-7A0831C8C236}" srcOrd="0" destOrd="0" presId="urn:microsoft.com/office/officeart/2005/8/layout/hList9"/>
    <dgm:cxn modelId="{4237AE09-116C-4310-A652-56807B093C35}" type="presParOf" srcId="{B998032C-1444-4A33-A2A8-2EF0F738171F}" destId="{73ED9709-46FA-4067-94A3-2A49960C7B4F}" srcOrd="1" destOrd="0" presId="urn:microsoft.com/office/officeart/2005/8/layout/hList9"/>
    <dgm:cxn modelId="{4E7DE0EE-C175-4D5E-84D7-6A9B37DA378D}" type="presParOf" srcId="{73ED9709-46FA-4067-94A3-2A49960C7B4F}" destId="{B2807F27-B3E7-4890-88BD-1BE062D2009A}" srcOrd="0" destOrd="0" presId="urn:microsoft.com/office/officeart/2005/8/layout/hList9"/>
    <dgm:cxn modelId="{0BC04E51-4EDC-4559-B559-3377CC342E73}" type="presParOf" srcId="{73ED9709-46FA-4067-94A3-2A49960C7B4F}" destId="{81AA453E-9C35-4F34-9714-EC3077709B9A}" srcOrd="1" destOrd="0" presId="urn:microsoft.com/office/officeart/2005/8/layout/hList9"/>
    <dgm:cxn modelId="{05855854-C6C0-4B4C-A6B2-A5CFD483755F}" type="presParOf" srcId="{B998032C-1444-4A33-A2A8-2EF0F738171F}" destId="{4028D712-EBFD-4F04-9791-9270C13B7750}" srcOrd="2" destOrd="0" presId="urn:microsoft.com/office/officeart/2005/8/layout/hList9"/>
    <dgm:cxn modelId="{64503F32-88E0-4C1F-99C5-885AE22F746D}" type="presParOf" srcId="{4028D712-EBFD-4F04-9791-9270C13B7750}" destId="{7613341D-E137-48B4-A21C-C6A97F06FED1}" srcOrd="0" destOrd="0" presId="urn:microsoft.com/office/officeart/2005/8/layout/hList9"/>
    <dgm:cxn modelId="{4A6D9EFF-521A-4F43-B61A-C2FAD867315E}" type="presParOf" srcId="{4028D712-EBFD-4F04-9791-9270C13B7750}" destId="{EC30CF40-8E63-4793-A010-4CDBD19BC0E4}" srcOrd="1" destOrd="0" presId="urn:microsoft.com/office/officeart/2005/8/layout/hList9"/>
    <dgm:cxn modelId="{5694FFFE-389C-4BCD-BCA6-47CFF8364A54}" type="presParOf" srcId="{FB28B60F-8A53-4000-B0CF-8F752A1D8AD2}" destId="{EE73D24B-BE62-469A-A5A2-66582A2B0C43}" srcOrd="2" destOrd="0" presId="urn:microsoft.com/office/officeart/2005/8/layout/hList9"/>
    <dgm:cxn modelId="{43C88156-A03F-40B0-8690-62C6996F58E1}" type="presParOf" srcId="{FB28B60F-8A53-4000-B0CF-8F752A1D8AD2}" destId="{B55D5E20-31C9-4B4E-9843-96AF4A0E035C}" srcOrd="3" destOrd="0" presId="urn:microsoft.com/office/officeart/2005/8/layout/hList9"/>
    <dgm:cxn modelId="{A97555B6-C587-4F55-B2E6-7EBB959CB644}" type="presParOf" srcId="{FB28B60F-8A53-4000-B0CF-8F752A1D8AD2}" destId="{BEA0B39A-0A93-47B8-B948-F366428ACA57}" srcOrd="4" destOrd="0" presId="urn:microsoft.com/office/officeart/2005/8/layout/hList9"/>
    <dgm:cxn modelId="{2163D0B1-07A3-4909-A7E2-7F3CB99161AC}" type="presParOf" srcId="{FB28B60F-8A53-4000-B0CF-8F752A1D8AD2}" destId="{EE369C51-54FF-4819-BBD7-D3D3295E23F9}" srcOrd="5" destOrd="0" presId="urn:microsoft.com/office/officeart/2005/8/layout/hList9"/>
    <dgm:cxn modelId="{E30003EF-8596-4F30-9EC4-7B94443BD7B7}" type="presParOf" srcId="{FB28B60F-8A53-4000-B0CF-8F752A1D8AD2}" destId="{08BD0EBA-1995-4D19-B0DE-5D04786103AC}" srcOrd="6" destOrd="0" presId="urn:microsoft.com/office/officeart/2005/8/layout/hList9"/>
    <dgm:cxn modelId="{49C15DD2-F07B-4A0A-8C5A-738954AF6256}" type="presParOf" srcId="{08BD0EBA-1995-4D19-B0DE-5D04786103AC}" destId="{DF4525EA-AC6A-4218-A79B-C04CF4EA34FA}" srcOrd="0" destOrd="0" presId="urn:microsoft.com/office/officeart/2005/8/layout/hList9"/>
    <dgm:cxn modelId="{9117E405-9C66-44A7-A1C3-A144A824B740}" type="presParOf" srcId="{08BD0EBA-1995-4D19-B0DE-5D04786103AC}" destId="{253E8E32-5E18-441B-9AF5-B082A1F213C8}" srcOrd="1" destOrd="0" presId="urn:microsoft.com/office/officeart/2005/8/layout/hList9"/>
    <dgm:cxn modelId="{C8449224-63B8-4BA3-9321-872F10246BB7}" type="presParOf" srcId="{253E8E32-5E18-441B-9AF5-B082A1F213C8}" destId="{77F463B6-8DF8-4C5C-969D-C46DB849A292}" srcOrd="0" destOrd="0" presId="urn:microsoft.com/office/officeart/2005/8/layout/hList9"/>
    <dgm:cxn modelId="{36444568-C28A-4ADA-9264-5A697676DF5D}" type="presParOf" srcId="{253E8E32-5E18-441B-9AF5-B082A1F213C8}" destId="{46B3C38A-95CB-4C22-97C2-DF95B9D5240C}" srcOrd="1" destOrd="0" presId="urn:microsoft.com/office/officeart/2005/8/layout/hList9"/>
    <dgm:cxn modelId="{8B2854B5-0E00-435C-9231-4A2A9B9FB793}" type="presParOf" srcId="{08BD0EBA-1995-4D19-B0DE-5D04786103AC}" destId="{5254904A-869A-4F9E-8840-20D002F26347}" srcOrd="2" destOrd="0" presId="urn:microsoft.com/office/officeart/2005/8/layout/hList9"/>
    <dgm:cxn modelId="{C246FD16-1E1A-43F3-91B0-884D34ED04A0}" type="presParOf" srcId="{5254904A-869A-4F9E-8840-20D002F26347}" destId="{87F0BB29-6ADD-488C-AA14-027B0740F3DA}" srcOrd="0" destOrd="0" presId="urn:microsoft.com/office/officeart/2005/8/layout/hList9"/>
    <dgm:cxn modelId="{BF05CCE1-BDDF-458D-A5D0-9C11CFE07B13}" type="presParOf" srcId="{5254904A-869A-4F9E-8840-20D002F26347}" destId="{AB3364F2-A1F7-4E2C-947A-47C7EA827120}" srcOrd="1" destOrd="0" presId="urn:microsoft.com/office/officeart/2005/8/layout/hList9"/>
    <dgm:cxn modelId="{A06A8639-78C7-46C4-BAC7-CA4B7A3C1D33}" type="presParOf" srcId="{FB28B60F-8A53-4000-B0CF-8F752A1D8AD2}" destId="{E24C012D-1326-4918-BCAB-B9503F7B47CB}" srcOrd="7" destOrd="0" presId="urn:microsoft.com/office/officeart/2005/8/layout/hList9"/>
    <dgm:cxn modelId="{221B0E10-F1D7-453E-B592-991BA0AA70CD}" type="presParOf" srcId="{FB28B60F-8A53-4000-B0CF-8F752A1D8AD2}" destId="{033C2EC0-3D7B-4A7D-AF62-A081BF440AA6}" srcOrd="8" destOrd="0" presId="urn:microsoft.com/office/officeart/2005/8/layout/hList9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EA22E0-C415-4E43-A10C-425FE96AA708}" type="doc">
      <dgm:prSet loTypeId="urn:microsoft.com/office/officeart/2005/8/layout/default" loCatId="list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E32B6ED-24FF-41FD-90BB-5FA5EC65B6B8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pointing device</a:t>
          </a:r>
          <a:r>
            <a:rPr lang="en-US" b="0" dirty="0" smtClean="0"/>
            <a:t> is an input device that allows a user to control a pointer on the screen</a:t>
          </a:r>
          <a:endParaRPr lang="en-US" dirty="0"/>
        </a:p>
      </dgm:t>
    </dgm:pt>
    <dgm:pt modelId="{46640EC9-FACF-4D28-AD9D-0DD70B6641B2}" type="parTrans" cxnId="{78C92A41-B602-4813-8DAD-C08680C40F92}">
      <dgm:prSet/>
      <dgm:spPr/>
      <dgm:t>
        <a:bodyPr/>
        <a:lstStyle/>
        <a:p>
          <a:endParaRPr lang="en-US"/>
        </a:p>
      </dgm:t>
    </dgm:pt>
    <dgm:pt modelId="{D291B0DD-3186-42D8-BA74-0A1C7BA297C8}" type="sibTrans" cxnId="{78C92A41-B602-4813-8DAD-C08680C40F92}">
      <dgm:prSet/>
      <dgm:spPr/>
      <dgm:t>
        <a:bodyPr/>
        <a:lstStyle/>
        <a:p>
          <a:endParaRPr lang="en-US"/>
        </a:p>
      </dgm:t>
    </dgm:pt>
    <dgm:pt modelId="{7D5794AE-5F9A-4052-A3FF-08F2F8FB395B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pointer</a:t>
          </a:r>
          <a:r>
            <a:rPr lang="en-US" b="0" dirty="0" smtClean="0"/>
            <a:t> is a small symbol on the screen whose location and shape change as a user moves a pointing device</a:t>
          </a:r>
          <a:endParaRPr lang="en-US" dirty="0"/>
        </a:p>
      </dgm:t>
    </dgm:pt>
    <dgm:pt modelId="{95D8EC44-6587-4C02-97EC-9A1FEF0FC9A8}" type="parTrans" cxnId="{A33C71E4-4706-4715-AD3B-D94FEBEDCEB8}">
      <dgm:prSet/>
      <dgm:spPr/>
      <dgm:t>
        <a:bodyPr/>
        <a:lstStyle/>
        <a:p>
          <a:endParaRPr lang="en-US"/>
        </a:p>
      </dgm:t>
    </dgm:pt>
    <dgm:pt modelId="{8802DD16-7D7F-4B57-ACBB-CE3EEC3AFA1E}" type="sibTrans" cxnId="{A33C71E4-4706-4715-AD3B-D94FEBEDCEB8}">
      <dgm:prSet/>
      <dgm:spPr/>
      <dgm:t>
        <a:bodyPr/>
        <a:lstStyle/>
        <a:p>
          <a:endParaRPr lang="en-US"/>
        </a:p>
      </dgm:t>
    </dgm:pt>
    <dgm:pt modelId="{6C04D793-20D1-48FF-94B6-CF96739892CE}" type="pres">
      <dgm:prSet presAssocID="{15EA22E0-C415-4E43-A10C-425FE96AA7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339F07-7D1B-427C-A326-791A16655CC6}" type="pres">
      <dgm:prSet presAssocID="{EE32B6ED-24FF-41FD-90BB-5FA5EC65B6B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22A86-8554-40BD-945A-F0B6E6E1A3D1}" type="pres">
      <dgm:prSet presAssocID="{D291B0DD-3186-42D8-BA74-0A1C7BA297C8}" presName="sibTrans" presStyleCnt="0"/>
      <dgm:spPr/>
    </dgm:pt>
    <dgm:pt modelId="{DE17E1FF-0046-4EB0-9F3B-6DFCAADA326B}" type="pres">
      <dgm:prSet presAssocID="{7D5794AE-5F9A-4052-A3FF-08F2F8FB395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366B02-6DD0-4248-A14C-E4FFF0B73953}" type="presOf" srcId="{15EA22E0-C415-4E43-A10C-425FE96AA708}" destId="{6C04D793-20D1-48FF-94B6-CF96739892CE}" srcOrd="0" destOrd="0" presId="urn:microsoft.com/office/officeart/2005/8/layout/default"/>
    <dgm:cxn modelId="{A33C71E4-4706-4715-AD3B-D94FEBEDCEB8}" srcId="{15EA22E0-C415-4E43-A10C-425FE96AA708}" destId="{7D5794AE-5F9A-4052-A3FF-08F2F8FB395B}" srcOrd="1" destOrd="0" parTransId="{95D8EC44-6587-4C02-97EC-9A1FEF0FC9A8}" sibTransId="{8802DD16-7D7F-4B57-ACBB-CE3EEC3AFA1E}"/>
    <dgm:cxn modelId="{95AC969E-06D8-430F-B571-DAFBB9129F23}" type="presOf" srcId="{EE32B6ED-24FF-41FD-90BB-5FA5EC65B6B8}" destId="{85339F07-7D1B-427C-A326-791A16655CC6}" srcOrd="0" destOrd="0" presId="urn:microsoft.com/office/officeart/2005/8/layout/default"/>
    <dgm:cxn modelId="{A7EAD84B-63B0-44D1-ABC0-367A35B21F4A}" type="presOf" srcId="{7D5794AE-5F9A-4052-A3FF-08F2F8FB395B}" destId="{DE17E1FF-0046-4EB0-9F3B-6DFCAADA326B}" srcOrd="0" destOrd="0" presId="urn:microsoft.com/office/officeart/2005/8/layout/default"/>
    <dgm:cxn modelId="{78C92A41-B602-4813-8DAD-C08680C40F92}" srcId="{15EA22E0-C415-4E43-A10C-425FE96AA708}" destId="{EE32B6ED-24FF-41FD-90BB-5FA5EC65B6B8}" srcOrd="0" destOrd="0" parTransId="{46640EC9-FACF-4D28-AD9D-0DD70B6641B2}" sibTransId="{D291B0DD-3186-42D8-BA74-0A1C7BA297C8}"/>
    <dgm:cxn modelId="{CECD3421-0D65-495D-926E-7627591A9C06}" type="presParOf" srcId="{6C04D793-20D1-48FF-94B6-CF96739892CE}" destId="{85339F07-7D1B-427C-A326-791A16655CC6}" srcOrd="0" destOrd="0" presId="urn:microsoft.com/office/officeart/2005/8/layout/default"/>
    <dgm:cxn modelId="{D2C1D9FC-CD99-4BAD-8568-D03595736E94}" type="presParOf" srcId="{6C04D793-20D1-48FF-94B6-CF96739892CE}" destId="{D1522A86-8554-40BD-945A-F0B6E6E1A3D1}" srcOrd="1" destOrd="0" presId="urn:microsoft.com/office/officeart/2005/8/layout/default"/>
    <dgm:cxn modelId="{C8BF6E37-DE1E-407E-AC28-B1EBC32A5455}" type="presParOf" srcId="{6C04D793-20D1-48FF-94B6-CF96739892CE}" destId="{DE17E1FF-0046-4EB0-9F3B-6DFCAADA326B}" srcOrd="2" destOrd="0" presId="urn:microsoft.com/office/officeart/2005/8/layout/defaul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BF15D4-E1C0-4C26-AFDF-1750764A45AC}" type="doc">
      <dgm:prSet loTypeId="urn:microsoft.com/office/officeart/2005/8/layout/default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E3EA4A98-E771-4FCA-B458-EDCBD347C711}">
      <dgm:prSet phldrT="[Text]"/>
      <dgm:spPr/>
      <dgm:t>
        <a:bodyPr/>
        <a:lstStyle/>
        <a:p>
          <a:r>
            <a:rPr lang="en-US" dirty="0" smtClean="0"/>
            <a:t>Point</a:t>
          </a:r>
          <a:endParaRPr lang="en-US" dirty="0"/>
        </a:p>
      </dgm:t>
    </dgm:pt>
    <dgm:pt modelId="{269E4893-58BC-4A5E-9BE0-13AE3F73D540}" type="parTrans" cxnId="{184F8D57-C2A9-4F2F-BF47-8DBE8299F2A1}">
      <dgm:prSet/>
      <dgm:spPr/>
      <dgm:t>
        <a:bodyPr/>
        <a:lstStyle/>
        <a:p>
          <a:endParaRPr lang="en-US"/>
        </a:p>
      </dgm:t>
    </dgm:pt>
    <dgm:pt modelId="{975BDE58-B5F9-4EC5-8B26-8421C431B5A4}" type="sibTrans" cxnId="{184F8D57-C2A9-4F2F-BF47-8DBE8299F2A1}">
      <dgm:prSet/>
      <dgm:spPr/>
      <dgm:t>
        <a:bodyPr/>
        <a:lstStyle/>
        <a:p>
          <a:endParaRPr lang="en-US"/>
        </a:p>
      </dgm:t>
    </dgm:pt>
    <dgm:pt modelId="{035FE286-E051-4977-AE9D-ADCF062E764A}">
      <dgm:prSet phldrT="[Text]"/>
      <dgm:spPr/>
      <dgm:t>
        <a:bodyPr/>
        <a:lstStyle/>
        <a:p>
          <a:r>
            <a:rPr lang="en-US" dirty="0" smtClean="0"/>
            <a:t>Click</a:t>
          </a:r>
          <a:endParaRPr lang="en-US" dirty="0"/>
        </a:p>
      </dgm:t>
    </dgm:pt>
    <dgm:pt modelId="{C44DFC27-1603-4195-BA6F-68EA3BA942A7}" type="parTrans" cxnId="{C4F2F5DC-EFD9-4E42-B141-091005F1A761}">
      <dgm:prSet/>
      <dgm:spPr/>
      <dgm:t>
        <a:bodyPr/>
        <a:lstStyle/>
        <a:p>
          <a:endParaRPr lang="en-US"/>
        </a:p>
      </dgm:t>
    </dgm:pt>
    <dgm:pt modelId="{D966F0A5-EBBE-4B77-8FAB-FC8BADE96A31}" type="sibTrans" cxnId="{C4F2F5DC-EFD9-4E42-B141-091005F1A761}">
      <dgm:prSet/>
      <dgm:spPr/>
      <dgm:t>
        <a:bodyPr/>
        <a:lstStyle/>
        <a:p>
          <a:endParaRPr lang="en-US"/>
        </a:p>
      </dgm:t>
    </dgm:pt>
    <dgm:pt modelId="{BF7BAD7B-2D46-46E0-B685-FE2D3783BE76}">
      <dgm:prSet phldrT="[Text]"/>
      <dgm:spPr/>
      <dgm:t>
        <a:bodyPr/>
        <a:lstStyle/>
        <a:p>
          <a:r>
            <a:rPr lang="en-US" dirty="0" smtClean="0"/>
            <a:t>Right-click</a:t>
          </a:r>
          <a:endParaRPr lang="en-US" dirty="0"/>
        </a:p>
      </dgm:t>
    </dgm:pt>
    <dgm:pt modelId="{1A543A1D-6594-4F43-8516-58DA27C64B83}" type="parTrans" cxnId="{B40A61E3-AAC4-464D-AA35-E6391F8E89A1}">
      <dgm:prSet/>
      <dgm:spPr/>
      <dgm:t>
        <a:bodyPr/>
        <a:lstStyle/>
        <a:p>
          <a:endParaRPr lang="en-US"/>
        </a:p>
      </dgm:t>
    </dgm:pt>
    <dgm:pt modelId="{AED6B127-663F-49B3-A3B6-4C646A918645}" type="sibTrans" cxnId="{B40A61E3-AAC4-464D-AA35-E6391F8E89A1}">
      <dgm:prSet/>
      <dgm:spPr/>
      <dgm:t>
        <a:bodyPr/>
        <a:lstStyle/>
        <a:p>
          <a:endParaRPr lang="en-US"/>
        </a:p>
      </dgm:t>
    </dgm:pt>
    <dgm:pt modelId="{E3625F26-B842-4F48-B063-20CC23EFB045}">
      <dgm:prSet phldrT="[Text]"/>
      <dgm:spPr/>
      <dgm:t>
        <a:bodyPr/>
        <a:lstStyle/>
        <a:p>
          <a:r>
            <a:rPr lang="en-US" dirty="0" smtClean="0"/>
            <a:t>Double-click</a:t>
          </a:r>
          <a:endParaRPr lang="en-US" dirty="0"/>
        </a:p>
      </dgm:t>
    </dgm:pt>
    <dgm:pt modelId="{61706F21-68A6-4560-B2D6-8CE4845FE71A}" type="parTrans" cxnId="{1D5CB137-F3B9-4931-8530-F020F8A81F39}">
      <dgm:prSet/>
      <dgm:spPr/>
      <dgm:t>
        <a:bodyPr/>
        <a:lstStyle/>
        <a:p>
          <a:endParaRPr lang="en-US"/>
        </a:p>
      </dgm:t>
    </dgm:pt>
    <dgm:pt modelId="{DAA004FF-ADB6-473D-B9D4-5BFB42F982B5}" type="sibTrans" cxnId="{1D5CB137-F3B9-4931-8530-F020F8A81F39}">
      <dgm:prSet/>
      <dgm:spPr/>
      <dgm:t>
        <a:bodyPr/>
        <a:lstStyle/>
        <a:p>
          <a:endParaRPr lang="en-US"/>
        </a:p>
      </dgm:t>
    </dgm:pt>
    <dgm:pt modelId="{80A48588-F957-4D8F-8896-DD95A9C25DD9}">
      <dgm:prSet phldrT="[Text]"/>
      <dgm:spPr/>
      <dgm:t>
        <a:bodyPr/>
        <a:lstStyle/>
        <a:p>
          <a:r>
            <a:rPr lang="en-US" dirty="0" smtClean="0"/>
            <a:t>Triple-click</a:t>
          </a:r>
          <a:endParaRPr lang="en-US" dirty="0"/>
        </a:p>
      </dgm:t>
    </dgm:pt>
    <dgm:pt modelId="{F02E199F-7792-43C4-8566-9B81A49A4C5C}" type="parTrans" cxnId="{9D6B4AD7-42D0-41BA-A061-7831D6B84EE6}">
      <dgm:prSet/>
      <dgm:spPr/>
      <dgm:t>
        <a:bodyPr/>
        <a:lstStyle/>
        <a:p>
          <a:endParaRPr lang="en-US"/>
        </a:p>
      </dgm:t>
    </dgm:pt>
    <dgm:pt modelId="{BB1E715A-6938-4B20-B46E-BD2B0B0F4244}" type="sibTrans" cxnId="{9D6B4AD7-42D0-41BA-A061-7831D6B84EE6}">
      <dgm:prSet/>
      <dgm:spPr/>
      <dgm:t>
        <a:bodyPr/>
        <a:lstStyle/>
        <a:p>
          <a:endParaRPr lang="en-US"/>
        </a:p>
      </dgm:t>
    </dgm:pt>
    <dgm:pt modelId="{AC504ADA-3071-487B-B267-334B89F5D18C}">
      <dgm:prSet phldrT="[Text]"/>
      <dgm:spPr/>
      <dgm:t>
        <a:bodyPr/>
        <a:lstStyle/>
        <a:p>
          <a:r>
            <a:rPr lang="en-US" dirty="0" smtClean="0"/>
            <a:t>Drag</a:t>
          </a:r>
          <a:endParaRPr lang="en-US" dirty="0"/>
        </a:p>
      </dgm:t>
    </dgm:pt>
    <dgm:pt modelId="{7F01367F-AEA3-420B-8D15-09B3A0EB11CE}" type="parTrans" cxnId="{ED416C0E-E118-4F24-926E-134A86F7234B}">
      <dgm:prSet/>
      <dgm:spPr/>
      <dgm:t>
        <a:bodyPr/>
        <a:lstStyle/>
        <a:p>
          <a:endParaRPr lang="en-US"/>
        </a:p>
      </dgm:t>
    </dgm:pt>
    <dgm:pt modelId="{F09527AD-3F0E-4FD9-A4E1-648FABFE6004}" type="sibTrans" cxnId="{ED416C0E-E118-4F24-926E-134A86F7234B}">
      <dgm:prSet/>
      <dgm:spPr/>
      <dgm:t>
        <a:bodyPr/>
        <a:lstStyle/>
        <a:p>
          <a:endParaRPr lang="en-US"/>
        </a:p>
      </dgm:t>
    </dgm:pt>
    <dgm:pt modelId="{6DD0123B-E446-489F-A58F-A5497DA48A5E}">
      <dgm:prSet phldrT="[Text]"/>
      <dgm:spPr/>
      <dgm:t>
        <a:bodyPr/>
        <a:lstStyle/>
        <a:p>
          <a:r>
            <a:rPr lang="en-US" dirty="0" smtClean="0"/>
            <a:t>Right-drag</a:t>
          </a:r>
          <a:endParaRPr lang="en-US" dirty="0"/>
        </a:p>
      </dgm:t>
    </dgm:pt>
    <dgm:pt modelId="{AB08FB5C-4D89-413F-A700-513AED1529EB}" type="parTrans" cxnId="{CCACCCFF-7AA4-4CB0-B59E-343BD235B8B7}">
      <dgm:prSet/>
      <dgm:spPr/>
      <dgm:t>
        <a:bodyPr/>
        <a:lstStyle/>
        <a:p>
          <a:endParaRPr lang="en-US"/>
        </a:p>
      </dgm:t>
    </dgm:pt>
    <dgm:pt modelId="{624281C6-C48F-492D-876E-F01FC4BEDCF4}" type="sibTrans" cxnId="{CCACCCFF-7AA4-4CB0-B59E-343BD235B8B7}">
      <dgm:prSet/>
      <dgm:spPr/>
      <dgm:t>
        <a:bodyPr/>
        <a:lstStyle/>
        <a:p>
          <a:endParaRPr lang="en-US"/>
        </a:p>
      </dgm:t>
    </dgm:pt>
    <dgm:pt modelId="{36C8F49E-B9C0-4A48-AFB1-F972EFE9DFCD}">
      <dgm:prSet phldrT="[Text]"/>
      <dgm:spPr/>
      <dgm:t>
        <a:bodyPr/>
        <a:lstStyle/>
        <a:p>
          <a:r>
            <a:rPr lang="en-US" dirty="0" smtClean="0"/>
            <a:t>Rotate wheel</a:t>
          </a:r>
          <a:endParaRPr lang="en-US" dirty="0"/>
        </a:p>
      </dgm:t>
    </dgm:pt>
    <dgm:pt modelId="{18B8B01F-A1E7-4338-B572-AEBFCA29242B}" type="parTrans" cxnId="{61908261-7AE3-49A6-8BF5-1E3C51472E6E}">
      <dgm:prSet/>
      <dgm:spPr/>
      <dgm:t>
        <a:bodyPr/>
        <a:lstStyle/>
        <a:p>
          <a:endParaRPr lang="en-US"/>
        </a:p>
      </dgm:t>
    </dgm:pt>
    <dgm:pt modelId="{DCFBDC82-445C-4126-91D1-95102CF24AAD}" type="sibTrans" cxnId="{61908261-7AE3-49A6-8BF5-1E3C51472E6E}">
      <dgm:prSet/>
      <dgm:spPr/>
      <dgm:t>
        <a:bodyPr/>
        <a:lstStyle/>
        <a:p>
          <a:endParaRPr lang="en-US"/>
        </a:p>
      </dgm:t>
    </dgm:pt>
    <dgm:pt modelId="{C7D60CAC-B1BD-45D8-9692-E95734520BFB}">
      <dgm:prSet phldrT="[Text]"/>
      <dgm:spPr/>
      <dgm:t>
        <a:bodyPr/>
        <a:lstStyle/>
        <a:p>
          <a:r>
            <a:rPr lang="en-US" dirty="0" smtClean="0"/>
            <a:t>Free-spin wheel</a:t>
          </a:r>
          <a:endParaRPr lang="en-US" dirty="0"/>
        </a:p>
      </dgm:t>
    </dgm:pt>
    <dgm:pt modelId="{48957233-1F4D-4F05-A5EC-188274361B82}" type="parTrans" cxnId="{44D505AD-10C8-4E61-A758-A623782F5EF5}">
      <dgm:prSet/>
      <dgm:spPr/>
      <dgm:t>
        <a:bodyPr/>
        <a:lstStyle/>
        <a:p>
          <a:endParaRPr lang="en-US"/>
        </a:p>
      </dgm:t>
    </dgm:pt>
    <dgm:pt modelId="{7E2E9075-03D8-45FB-8508-C0742232EAF6}" type="sibTrans" cxnId="{44D505AD-10C8-4E61-A758-A623782F5EF5}">
      <dgm:prSet/>
      <dgm:spPr/>
      <dgm:t>
        <a:bodyPr/>
        <a:lstStyle/>
        <a:p>
          <a:endParaRPr lang="en-US"/>
        </a:p>
      </dgm:t>
    </dgm:pt>
    <dgm:pt modelId="{47F547D2-0D93-444E-889E-60FE8A40BC49}">
      <dgm:prSet phldrT="[Text]"/>
      <dgm:spPr/>
      <dgm:t>
        <a:bodyPr/>
        <a:lstStyle/>
        <a:p>
          <a:r>
            <a:rPr lang="en-US" dirty="0" smtClean="0"/>
            <a:t>Press wheel</a:t>
          </a:r>
          <a:endParaRPr lang="en-US" dirty="0"/>
        </a:p>
      </dgm:t>
    </dgm:pt>
    <dgm:pt modelId="{1EC451DB-66A7-438E-B0C6-A814DEBDB909}" type="parTrans" cxnId="{8F742F19-C796-45AD-83A0-266A4EF00C81}">
      <dgm:prSet/>
      <dgm:spPr/>
      <dgm:t>
        <a:bodyPr/>
        <a:lstStyle/>
        <a:p>
          <a:endParaRPr lang="en-US"/>
        </a:p>
      </dgm:t>
    </dgm:pt>
    <dgm:pt modelId="{42E89B1F-5946-4E84-95C5-8D86676EAB90}" type="sibTrans" cxnId="{8F742F19-C796-45AD-83A0-266A4EF00C81}">
      <dgm:prSet/>
      <dgm:spPr/>
      <dgm:t>
        <a:bodyPr/>
        <a:lstStyle/>
        <a:p>
          <a:endParaRPr lang="en-US"/>
        </a:p>
      </dgm:t>
    </dgm:pt>
    <dgm:pt modelId="{DB547E74-396A-4EDE-9E5A-966096304D8D}">
      <dgm:prSet phldrT="[Text]"/>
      <dgm:spPr/>
      <dgm:t>
        <a:bodyPr/>
        <a:lstStyle/>
        <a:p>
          <a:r>
            <a:rPr lang="en-US" dirty="0" smtClean="0"/>
            <a:t>Tilt wheel</a:t>
          </a:r>
          <a:endParaRPr lang="en-US" dirty="0"/>
        </a:p>
      </dgm:t>
    </dgm:pt>
    <dgm:pt modelId="{DD5C2A78-957E-4A87-949D-C895C225C84D}" type="parTrans" cxnId="{31EE6508-F58B-4353-A772-CFAE6957BD45}">
      <dgm:prSet/>
      <dgm:spPr/>
      <dgm:t>
        <a:bodyPr/>
        <a:lstStyle/>
        <a:p>
          <a:endParaRPr lang="en-US"/>
        </a:p>
      </dgm:t>
    </dgm:pt>
    <dgm:pt modelId="{C8B35A16-4A9C-4228-980F-ED6E9561B256}" type="sibTrans" cxnId="{31EE6508-F58B-4353-A772-CFAE6957BD45}">
      <dgm:prSet/>
      <dgm:spPr/>
      <dgm:t>
        <a:bodyPr/>
        <a:lstStyle/>
        <a:p>
          <a:endParaRPr lang="en-US"/>
        </a:p>
      </dgm:t>
    </dgm:pt>
    <dgm:pt modelId="{FFD1ECE0-BA4F-416C-A3B1-122415A1D979}">
      <dgm:prSet phldrT="[Text]"/>
      <dgm:spPr/>
      <dgm:t>
        <a:bodyPr/>
        <a:lstStyle/>
        <a:p>
          <a:r>
            <a:rPr lang="en-US" dirty="0" smtClean="0"/>
            <a:t>Press thumb button</a:t>
          </a:r>
          <a:endParaRPr lang="en-US" dirty="0"/>
        </a:p>
      </dgm:t>
    </dgm:pt>
    <dgm:pt modelId="{F5E6FD0A-84BE-4FEE-842D-CED3DDB08D39}" type="parTrans" cxnId="{75591EA1-12C8-44CD-85A2-F74E8E493A2D}">
      <dgm:prSet/>
      <dgm:spPr/>
      <dgm:t>
        <a:bodyPr/>
        <a:lstStyle/>
        <a:p>
          <a:endParaRPr lang="en-US"/>
        </a:p>
      </dgm:t>
    </dgm:pt>
    <dgm:pt modelId="{C8F1B65F-85F8-4D6A-B33A-B578F4862555}" type="sibTrans" cxnId="{75591EA1-12C8-44CD-85A2-F74E8E493A2D}">
      <dgm:prSet/>
      <dgm:spPr/>
      <dgm:t>
        <a:bodyPr/>
        <a:lstStyle/>
        <a:p>
          <a:endParaRPr lang="en-US"/>
        </a:p>
      </dgm:t>
    </dgm:pt>
    <dgm:pt modelId="{340176E7-0015-4A92-99C1-08DA23EEBD6C}" type="pres">
      <dgm:prSet presAssocID="{6DBF15D4-E1C0-4C26-AFDF-1750764A45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E36412-7DC2-4BFC-8E27-FD8C8CF59845}" type="pres">
      <dgm:prSet presAssocID="{E3EA4A98-E771-4FCA-B458-EDCBD347C711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0FAD0-4348-4E8F-8204-D2769FF146CA}" type="pres">
      <dgm:prSet presAssocID="{975BDE58-B5F9-4EC5-8B26-8421C431B5A4}" presName="sibTrans" presStyleCnt="0"/>
      <dgm:spPr/>
    </dgm:pt>
    <dgm:pt modelId="{885B756C-09FD-4890-992C-1FF8D66145A6}" type="pres">
      <dgm:prSet presAssocID="{035FE286-E051-4977-AE9D-ADCF062E764A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1DF86-A76F-46FA-9269-782BF42BDE07}" type="pres">
      <dgm:prSet presAssocID="{D966F0A5-EBBE-4B77-8FAB-FC8BADE96A31}" presName="sibTrans" presStyleCnt="0"/>
      <dgm:spPr/>
    </dgm:pt>
    <dgm:pt modelId="{B08AAD58-2977-4634-83F7-EDE935F7F78D}" type="pres">
      <dgm:prSet presAssocID="{BF7BAD7B-2D46-46E0-B685-FE2D3783BE76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C0308-AF38-4735-B4C8-2FCF50C44ED5}" type="pres">
      <dgm:prSet presAssocID="{AED6B127-663F-49B3-A3B6-4C646A918645}" presName="sibTrans" presStyleCnt="0"/>
      <dgm:spPr/>
    </dgm:pt>
    <dgm:pt modelId="{7E369E8D-D8BC-4BDA-A644-0282E77F1F68}" type="pres">
      <dgm:prSet presAssocID="{E3625F26-B842-4F48-B063-20CC23EFB045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A95A6-34C8-4A15-874C-B62C390620E6}" type="pres">
      <dgm:prSet presAssocID="{DAA004FF-ADB6-473D-B9D4-5BFB42F982B5}" presName="sibTrans" presStyleCnt="0"/>
      <dgm:spPr/>
    </dgm:pt>
    <dgm:pt modelId="{F5B747E5-8B19-48A6-9326-1C40EEE34E75}" type="pres">
      <dgm:prSet presAssocID="{80A48588-F957-4D8F-8896-DD95A9C25DD9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1B116-2260-423A-9991-E8747418E8AC}" type="pres">
      <dgm:prSet presAssocID="{BB1E715A-6938-4B20-B46E-BD2B0B0F4244}" presName="sibTrans" presStyleCnt="0"/>
      <dgm:spPr/>
    </dgm:pt>
    <dgm:pt modelId="{911CACFE-025E-4DCF-BC2C-B78A3FB88CE3}" type="pres">
      <dgm:prSet presAssocID="{AC504ADA-3071-487B-B267-334B89F5D18C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4DA45-3232-4F78-8A46-F610D70B327F}" type="pres">
      <dgm:prSet presAssocID="{F09527AD-3F0E-4FD9-A4E1-648FABFE6004}" presName="sibTrans" presStyleCnt="0"/>
      <dgm:spPr/>
    </dgm:pt>
    <dgm:pt modelId="{F434291B-0705-465F-9EB8-7C1CA385159C}" type="pres">
      <dgm:prSet presAssocID="{6DD0123B-E446-489F-A58F-A5497DA48A5E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DEAE7-F115-4641-8181-2772354A7538}" type="pres">
      <dgm:prSet presAssocID="{624281C6-C48F-492D-876E-F01FC4BEDCF4}" presName="sibTrans" presStyleCnt="0"/>
      <dgm:spPr/>
    </dgm:pt>
    <dgm:pt modelId="{B3443CD1-3195-4D10-97F7-8316878F5B98}" type="pres">
      <dgm:prSet presAssocID="{36C8F49E-B9C0-4A48-AFB1-F972EFE9DFCD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416E0-71C8-48AC-B956-65632E3B712B}" type="pres">
      <dgm:prSet presAssocID="{DCFBDC82-445C-4126-91D1-95102CF24AAD}" presName="sibTrans" presStyleCnt="0"/>
      <dgm:spPr/>
    </dgm:pt>
    <dgm:pt modelId="{E55077E2-729C-499C-A1AC-06C74B40D619}" type="pres">
      <dgm:prSet presAssocID="{C7D60CAC-B1BD-45D8-9692-E95734520BFB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2A341-9953-479A-9994-224138C0C22B}" type="pres">
      <dgm:prSet presAssocID="{7E2E9075-03D8-45FB-8508-C0742232EAF6}" presName="sibTrans" presStyleCnt="0"/>
      <dgm:spPr/>
    </dgm:pt>
    <dgm:pt modelId="{1B0C93ED-5785-44FE-BC23-4835B70E2252}" type="pres">
      <dgm:prSet presAssocID="{47F547D2-0D93-444E-889E-60FE8A40BC49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AFDE8-7590-48AF-9870-87D530C35E3F}" type="pres">
      <dgm:prSet presAssocID="{42E89B1F-5946-4E84-95C5-8D86676EAB90}" presName="sibTrans" presStyleCnt="0"/>
      <dgm:spPr/>
    </dgm:pt>
    <dgm:pt modelId="{5C0C6568-2467-4A97-943C-8A86335C54DF}" type="pres">
      <dgm:prSet presAssocID="{DB547E74-396A-4EDE-9E5A-966096304D8D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15770-D106-48F2-8AB4-C6C2DC20C894}" type="pres">
      <dgm:prSet presAssocID="{C8B35A16-4A9C-4228-980F-ED6E9561B256}" presName="sibTrans" presStyleCnt="0"/>
      <dgm:spPr/>
    </dgm:pt>
    <dgm:pt modelId="{A46ECCCF-4766-49C0-9E15-870A50EC297B}" type="pres">
      <dgm:prSet presAssocID="{FFD1ECE0-BA4F-416C-A3B1-122415A1D979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EE6508-F58B-4353-A772-CFAE6957BD45}" srcId="{6DBF15D4-E1C0-4C26-AFDF-1750764A45AC}" destId="{DB547E74-396A-4EDE-9E5A-966096304D8D}" srcOrd="10" destOrd="0" parTransId="{DD5C2A78-957E-4A87-949D-C895C225C84D}" sibTransId="{C8B35A16-4A9C-4228-980F-ED6E9561B256}"/>
    <dgm:cxn modelId="{38D0BFAA-A900-4439-9C6C-5E4F9794072B}" type="presOf" srcId="{035FE286-E051-4977-AE9D-ADCF062E764A}" destId="{885B756C-09FD-4890-992C-1FF8D66145A6}" srcOrd="0" destOrd="0" presId="urn:microsoft.com/office/officeart/2005/8/layout/default"/>
    <dgm:cxn modelId="{44D505AD-10C8-4E61-A758-A623782F5EF5}" srcId="{6DBF15D4-E1C0-4C26-AFDF-1750764A45AC}" destId="{C7D60CAC-B1BD-45D8-9692-E95734520BFB}" srcOrd="8" destOrd="0" parTransId="{48957233-1F4D-4F05-A5EC-188274361B82}" sibTransId="{7E2E9075-03D8-45FB-8508-C0742232EAF6}"/>
    <dgm:cxn modelId="{E00840C1-F7A1-40C6-A541-EFD7177993F2}" type="presOf" srcId="{BF7BAD7B-2D46-46E0-B685-FE2D3783BE76}" destId="{B08AAD58-2977-4634-83F7-EDE935F7F78D}" srcOrd="0" destOrd="0" presId="urn:microsoft.com/office/officeart/2005/8/layout/default"/>
    <dgm:cxn modelId="{184F8D57-C2A9-4F2F-BF47-8DBE8299F2A1}" srcId="{6DBF15D4-E1C0-4C26-AFDF-1750764A45AC}" destId="{E3EA4A98-E771-4FCA-B458-EDCBD347C711}" srcOrd="0" destOrd="0" parTransId="{269E4893-58BC-4A5E-9BE0-13AE3F73D540}" sibTransId="{975BDE58-B5F9-4EC5-8B26-8421C431B5A4}"/>
    <dgm:cxn modelId="{ED416C0E-E118-4F24-926E-134A86F7234B}" srcId="{6DBF15D4-E1C0-4C26-AFDF-1750764A45AC}" destId="{AC504ADA-3071-487B-B267-334B89F5D18C}" srcOrd="5" destOrd="0" parTransId="{7F01367F-AEA3-420B-8D15-09B3A0EB11CE}" sibTransId="{F09527AD-3F0E-4FD9-A4E1-648FABFE6004}"/>
    <dgm:cxn modelId="{4E362F38-796B-4239-99A0-F2ABC21F9315}" type="presOf" srcId="{DB547E74-396A-4EDE-9E5A-966096304D8D}" destId="{5C0C6568-2467-4A97-943C-8A86335C54DF}" srcOrd="0" destOrd="0" presId="urn:microsoft.com/office/officeart/2005/8/layout/default"/>
    <dgm:cxn modelId="{9D6B4AD7-42D0-41BA-A061-7831D6B84EE6}" srcId="{6DBF15D4-E1C0-4C26-AFDF-1750764A45AC}" destId="{80A48588-F957-4D8F-8896-DD95A9C25DD9}" srcOrd="4" destOrd="0" parTransId="{F02E199F-7792-43C4-8566-9B81A49A4C5C}" sibTransId="{BB1E715A-6938-4B20-B46E-BD2B0B0F4244}"/>
    <dgm:cxn modelId="{B40A61E3-AAC4-464D-AA35-E6391F8E89A1}" srcId="{6DBF15D4-E1C0-4C26-AFDF-1750764A45AC}" destId="{BF7BAD7B-2D46-46E0-B685-FE2D3783BE76}" srcOrd="2" destOrd="0" parTransId="{1A543A1D-6594-4F43-8516-58DA27C64B83}" sibTransId="{AED6B127-663F-49B3-A3B6-4C646A918645}"/>
    <dgm:cxn modelId="{C0CF9C46-BEB3-4E8E-B9DA-C0A9C2FC374B}" type="presOf" srcId="{6DBF15D4-E1C0-4C26-AFDF-1750764A45AC}" destId="{340176E7-0015-4A92-99C1-08DA23EEBD6C}" srcOrd="0" destOrd="0" presId="urn:microsoft.com/office/officeart/2005/8/layout/default"/>
    <dgm:cxn modelId="{D2771399-6E55-445C-971A-946F361837F0}" type="presOf" srcId="{FFD1ECE0-BA4F-416C-A3B1-122415A1D979}" destId="{A46ECCCF-4766-49C0-9E15-870A50EC297B}" srcOrd="0" destOrd="0" presId="urn:microsoft.com/office/officeart/2005/8/layout/default"/>
    <dgm:cxn modelId="{76D89980-17F7-4111-84ED-9F3E1B56B838}" type="presOf" srcId="{80A48588-F957-4D8F-8896-DD95A9C25DD9}" destId="{F5B747E5-8B19-48A6-9326-1C40EEE34E75}" srcOrd="0" destOrd="0" presId="urn:microsoft.com/office/officeart/2005/8/layout/default"/>
    <dgm:cxn modelId="{16478575-D264-4C2E-B48A-2A0606C92B98}" type="presOf" srcId="{C7D60CAC-B1BD-45D8-9692-E95734520BFB}" destId="{E55077E2-729C-499C-A1AC-06C74B40D619}" srcOrd="0" destOrd="0" presId="urn:microsoft.com/office/officeart/2005/8/layout/default"/>
    <dgm:cxn modelId="{61908261-7AE3-49A6-8BF5-1E3C51472E6E}" srcId="{6DBF15D4-E1C0-4C26-AFDF-1750764A45AC}" destId="{36C8F49E-B9C0-4A48-AFB1-F972EFE9DFCD}" srcOrd="7" destOrd="0" parTransId="{18B8B01F-A1E7-4338-B572-AEBFCA29242B}" sibTransId="{DCFBDC82-445C-4126-91D1-95102CF24AAD}"/>
    <dgm:cxn modelId="{25BE6932-F156-4B7B-A09A-B8255B85D9D3}" type="presOf" srcId="{E3625F26-B842-4F48-B063-20CC23EFB045}" destId="{7E369E8D-D8BC-4BDA-A644-0282E77F1F68}" srcOrd="0" destOrd="0" presId="urn:microsoft.com/office/officeart/2005/8/layout/default"/>
    <dgm:cxn modelId="{0D887033-3BCC-436B-B26D-CF3F62890834}" type="presOf" srcId="{AC504ADA-3071-487B-B267-334B89F5D18C}" destId="{911CACFE-025E-4DCF-BC2C-B78A3FB88CE3}" srcOrd="0" destOrd="0" presId="urn:microsoft.com/office/officeart/2005/8/layout/default"/>
    <dgm:cxn modelId="{CCACCCFF-7AA4-4CB0-B59E-343BD235B8B7}" srcId="{6DBF15D4-E1C0-4C26-AFDF-1750764A45AC}" destId="{6DD0123B-E446-489F-A58F-A5497DA48A5E}" srcOrd="6" destOrd="0" parTransId="{AB08FB5C-4D89-413F-A700-513AED1529EB}" sibTransId="{624281C6-C48F-492D-876E-F01FC4BEDCF4}"/>
    <dgm:cxn modelId="{8F742F19-C796-45AD-83A0-266A4EF00C81}" srcId="{6DBF15D4-E1C0-4C26-AFDF-1750764A45AC}" destId="{47F547D2-0D93-444E-889E-60FE8A40BC49}" srcOrd="9" destOrd="0" parTransId="{1EC451DB-66A7-438E-B0C6-A814DEBDB909}" sibTransId="{42E89B1F-5946-4E84-95C5-8D86676EAB90}"/>
    <dgm:cxn modelId="{B03A4524-F19A-4674-9D4C-FEB43FFAEFC5}" type="presOf" srcId="{47F547D2-0D93-444E-889E-60FE8A40BC49}" destId="{1B0C93ED-5785-44FE-BC23-4835B70E2252}" srcOrd="0" destOrd="0" presId="urn:microsoft.com/office/officeart/2005/8/layout/default"/>
    <dgm:cxn modelId="{86D4F4F6-4363-4D17-BD50-DBFE4497A726}" type="presOf" srcId="{6DD0123B-E446-489F-A58F-A5497DA48A5E}" destId="{F434291B-0705-465F-9EB8-7C1CA385159C}" srcOrd="0" destOrd="0" presId="urn:microsoft.com/office/officeart/2005/8/layout/default"/>
    <dgm:cxn modelId="{75591EA1-12C8-44CD-85A2-F74E8E493A2D}" srcId="{6DBF15D4-E1C0-4C26-AFDF-1750764A45AC}" destId="{FFD1ECE0-BA4F-416C-A3B1-122415A1D979}" srcOrd="11" destOrd="0" parTransId="{F5E6FD0A-84BE-4FEE-842D-CED3DDB08D39}" sibTransId="{C8F1B65F-85F8-4D6A-B33A-B578F4862555}"/>
    <dgm:cxn modelId="{C4F2F5DC-EFD9-4E42-B141-091005F1A761}" srcId="{6DBF15D4-E1C0-4C26-AFDF-1750764A45AC}" destId="{035FE286-E051-4977-AE9D-ADCF062E764A}" srcOrd="1" destOrd="0" parTransId="{C44DFC27-1603-4195-BA6F-68EA3BA942A7}" sibTransId="{D966F0A5-EBBE-4B77-8FAB-FC8BADE96A31}"/>
    <dgm:cxn modelId="{9DF399C8-5805-4E68-A930-20EA3F661A5F}" type="presOf" srcId="{36C8F49E-B9C0-4A48-AFB1-F972EFE9DFCD}" destId="{B3443CD1-3195-4D10-97F7-8316878F5B98}" srcOrd="0" destOrd="0" presId="urn:microsoft.com/office/officeart/2005/8/layout/default"/>
    <dgm:cxn modelId="{1D5CB137-F3B9-4931-8530-F020F8A81F39}" srcId="{6DBF15D4-E1C0-4C26-AFDF-1750764A45AC}" destId="{E3625F26-B842-4F48-B063-20CC23EFB045}" srcOrd="3" destOrd="0" parTransId="{61706F21-68A6-4560-B2D6-8CE4845FE71A}" sibTransId="{DAA004FF-ADB6-473D-B9D4-5BFB42F982B5}"/>
    <dgm:cxn modelId="{FAC6B745-5D8C-4D2D-A577-6C4386E942D3}" type="presOf" srcId="{E3EA4A98-E771-4FCA-B458-EDCBD347C711}" destId="{A3E36412-7DC2-4BFC-8E27-FD8C8CF59845}" srcOrd="0" destOrd="0" presId="urn:microsoft.com/office/officeart/2005/8/layout/default"/>
    <dgm:cxn modelId="{53827A50-4BCB-4572-954E-6B31D76B61EB}" type="presParOf" srcId="{340176E7-0015-4A92-99C1-08DA23EEBD6C}" destId="{A3E36412-7DC2-4BFC-8E27-FD8C8CF59845}" srcOrd="0" destOrd="0" presId="urn:microsoft.com/office/officeart/2005/8/layout/default"/>
    <dgm:cxn modelId="{04C2FFE5-F775-4F76-8D45-18A8950AD02D}" type="presParOf" srcId="{340176E7-0015-4A92-99C1-08DA23EEBD6C}" destId="{B5A0FAD0-4348-4E8F-8204-D2769FF146CA}" srcOrd="1" destOrd="0" presId="urn:microsoft.com/office/officeart/2005/8/layout/default"/>
    <dgm:cxn modelId="{09513B16-B54C-48DA-9950-CCF467079240}" type="presParOf" srcId="{340176E7-0015-4A92-99C1-08DA23EEBD6C}" destId="{885B756C-09FD-4890-992C-1FF8D66145A6}" srcOrd="2" destOrd="0" presId="urn:microsoft.com/office/officeart/2005/8/layout/default"/>
    <dgm:cxn modelId="{AE57C8A3-D7AF-4259-92F5-E25B770E0F75}" type="presParOf" srcId="{340176E7-0015-4A92-99C1-08DA23EEBD6C}" destId="{8781DF86-A76F-46FA-9269-782BF42BDE07}" srcOrd="3" destOrd="0" presId="urn:microsoft.com/office/officeart/2005/8/layout/default"/>
    <dgm:cxn modelId="{F4FC39BA-46E8-4DDE-A781-6D89F754557B}" type="presParOf" srcId="{340176E7-0015-4A92-99C1-08DA23EEBD6C}" destId="{B08AAD58-2977-4634-83F7-EDE935F7F78D}" srcOrd="4" destOrd="0" presId="urn:microsoft.com/office/officeart/2005/8/layout/default"/>
    <dgm:cxn modelId="{B4BF9EEA-F717-4C00-916C-74FCFD9643A0}" type="presParOf" srcId="{340176E7-0015-4A92-99C1-08DA23EEBD6C}" destId="{FD3C0308-AF38-4735-B4C8-2FCF50C44ED5}" srcOrd="5" destOrd="0" presId="urn:microsoft.com/office/officeart/2005/8/layout/default"/>
    <dgm:cxn modelId="{55B249F6-1BB8-417D-B882-B96E05885F32}" type="presParOf" srcId="{340176E7-0015-4A92-99C1-08DA23EEBD6C}" destId="{7E369E8D-D8BC-4BDA-A644-0282E77F1F68}" srcOrd="6" destOrd="0" presId="urn:microsoft.com/office/officeart/2005/8/layout/default"/>
    <dgm:cxn modelId="{CE0595D7-2F62-40DF-BD5C-E05800548E2B}" type="presParOf" srcId="{340176E7-0015-4A92-99C1-08DA23EEBD6C}" destId="{E66A95A6-34C8-4A15-874C-B62C390620E6}" srcOrd="7" destOrd="0" presId="urn:microsoft.com/office/officeart/2005/8/layout/default"/>
    <dgm:cxn modelId="{6542E2EA-1F2C-414A-AB17-BB3117959005}" type="presParOf" srcId="{340176E7-0015-4A92-99C1-08DA23EEBD6C}" destId="{F5B747E5-8B19-48A6-9326-1C40EEE34E75}" srcOrd="8" destOrd="0" presId="urn:microsoft.com/office/officeart/2005/8/layout/default"/>
    <dgm:cxn modelId="{62AFC047-0E40-42C0-BD6B-7FC7782BFA9B}" type="presParOf" srcId="{340176E7-0015-4A92-99C1-08DA23EEBD6C}" destId="{CD31B116-2260-423A-9991-E8747418E8AC}" srcOrd="9" destOrd="0" presId="urn:microsoft.com/office/officeart/2005/8/layout/default"/>
    <dgm:cxn modelId="{D866D986-00BF-420D-A89C-0769681328DC}" type="presParOf" srcId="{340176E7-0015-4A92-99C1-08DA23EEBD6C}" destId="{911CACFE-025E-4DCF-BC2C-B78A3FB88CE3}" srcOrd="10" destOrd="0" presId="urn:microsoft.com/office/officeart/2005/8/layout/default"/>
    <dgm:cxn modelId="{27948B00-6F60-4D9C-B903-1007372902C9}" type="presParOf" srcId="{340176E7-0015-4A92-99C1-08DA23EEBD6C}" destId="{B064DA45-3232-4F78-8A46-F610D70B327F}" srcOrd="11" destOrd="0" presId="urn:microsoft.com/office/officeart/2005/8/layout/default"/>
    <dgm:cxn modelId="{AD28D6B6-5A33-40F1-8296-FCC150360B48}" type="presParOf" srcId="{340176E7-0015-4A92-99C1-08DA23EEBD6C}" destId="{F434291B-0705-465F-9EB8-7C1CA385159C}" srcOrd="12" destOrd="0" presId="urn:microsoft.com/office/officeart/2005/8/layout/default"/>
    <dgm:cxn modelId="{B47F04AB-D044-4801-A0A7-DC11D2DD8B98}" type="presParOf" srcId="{340176E7-0015-4A92-99C1-08DA23EEBD6C}" destId="{51BDEAE7-F115-4641-8181-2772354A7538}" srcOrd="13" destOrd="0" presId="urn:microsoft.com/office/officeart/2005/8/layout/default"/>
    <dgm:cxn modelId="{F0FBFD95-91E5-4C66-A18A-BD34834E80D7}" type="presParOf" srcId="{340176E7-0015-4A92-99C1-08DA23EEBD6C}" destId="{B3443CD1-3195-4D10-97F7-8316878F5B98}" srcOrd="14" destOrd="0" presId="urn:microsoft.com/office/officeart/2005/8/layout/default"/>
    <dgm:cxn modelId="{8A32AEE7-39B7-4A4C-8797-DD249F5FE124}" type="presParOf" srcId="{340176E7-0015-4A92-99C1-08DA23EEBD6C}" destId="{C03416E0-71C8-48AC-B956-65632E3B712B}" srcOrd="15" destOrd="0" presId="urn:microsoft.com/office/officeart/2005/8/layout/default"/>
    <dgm:cxn modelId="{3A6BD116-1B50-4AF9-9B37-695624F61F2E}" type="presParOf" srcId="{340176E7-0015-4A92-99C1-08DA23EEBD6C}" destId="{E55077E2-729C-499C-A1AC-06C74B40D619}" srcOrd="16" destOrd="0" presId="urn:microsoft.com/office/officeart/2005/8/layout/default"/>
    <dgm:cxn modelId="{B411282E-AAC0-45E5-9F32-855410B1CD0C}" type="presParOf" srcId="{340176E7-0015-4A92-99C1-08DA23EEBD6C}" destId="{77C2A341-9953-479A-9994-224138C0C22B}" srcOrd="17" destOrd="0" presId="urn:microsoft.com/office/officeart/2005/8/layout/default"/>
    <dgm:cxn modelId="{368EC2D1-D4A5-4A15-BF9D-67F4C4EC7F1E}" type="presParOf" srcId="{340176E7-0015-4A92-99C1-08DA23EEBD6C}" destId="{1B0C93ED-5785-44FE-BC23-4835B70E2252}" srcOrd="18" destOrd="0" presId="urn:microsoft.com/office/officeart/2005/8/layout/default"/>
    <dgm:cxn modelId="{5FD1DA6A-62D7-4DF4-8E56-DBF6F041A3CC}" type="presParOf" srcId="{340176E7-0015-4A92-99C1-08DA23EEBD6C}" destId="{BBEAFDE8-7590-48AF-9870-87D530C35E3F}" srcOrd="19" destOrd="0" presId="urn:microsoft.com/office/officeart/2005/8/layout/default"/>
    <dgm:cxn modelId="{A971EFA5-EE33-462E-90A9-2BA5A424C42E}" type="presParOf" srcId="{340176E7-0015-4A92-99C1-08DA23EEBD6C}" destId="{5C0C6568-2467-4A97-943C-8A86335C54DF}" srcOrd="20" destOrd="0" presId="urn:microsoft.com/office/officeart/2005/8/layout/default"/>
    <dgm:cxn modelId="{88520928-E163-4164-A0CD-8DB8D594B9AA}" type="presParOf" srcId="{340176E7-0015-4A92-99C1-08DA23EEBD6C}" destId="{E6215770-D106-48F2-8AB4-C6C2DC20C894}" srcOrd="21" destOrd="0" presId="urn:microsoft.com/office/officeart/2005/8/layout/default"/>
    <dgm:cxn modelId="{4BDACA31-A70A-4A55-9C25-F3FB968656D5}" type="presParOf" srcId="{340176E7-0015-4A92-99C1-08DA23EEBD6C}" destId="{A46ECCCF-4766-49C0-9E15-870A50EC297B}" srcOrd="22" destOrd="0" presId="urn:microsoft.com/office/officeart/2005/8/layout/default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E6ABCD-1C33-4405-8C5A-5E0DD333F0C0}" type="doc">
      <dgm:prSet loTypeId="urn:microsoft.com/office/officeart/2005/8/layout/hList2" loCatId="list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B74B5AC8-EA77-4743-846F-675608FA5D06}">
      <dgm:prSet phldrT="[Text]"/>
      <dgm:spPr/>
      <dgm:t>
        <a:bodyPr/>
        <a:lstStyle/>
        <a:p>
          <a:r>
            <a:rPr lang="en-US" dirty="0" smtClean="0"/>
            <a:t>Trackball</a:t>
          </a:r>
          <a:endParaRPr lang="en-US" dirty="0"/>
        </a:p>
      </dgm:t>
    </dgm:pt>
    <dgm:pt modelId="{CDEEA77E-2A6D-48F7-9AF1-1C78786E5D51}" type="parTrans" cxnId="{5AF24B38-EBFC-41DD-B061-6DF9018F6D41}">
      <dgm:prSet/>
      <dgm:spPr/>
      <dgm:t>
        <a:bodyPr/>
        <a:lstStyle/>
        <a:p>
          <a:endParaRPr lang="en-US"/>
        </a:p>
      </dgm:t>
    </dgm:pt>
    <dgm:pt modelId="{F0FAFDBA-4B8C-48F4-90FD-BE27F0CCDC59}" type="sibTrans" cxnId="{5AF24B38-EBFC-41DD-B061-6DF9018F6D41}">
      <dgm:prSet/>
      <dgm:spPr/>
      <dgm:t>
        <a:bodyPr/>
        <a:lstStyle/>
        <a:p>
          <a:endParaRPr lang="en-US"/>
        </a:p>
      </dgm:t>
    </dgm:pt>
    <dgm:pt modelId="{0CCCE118-29C1-449E-98A7-79C32D7C5D11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trackball</a:t>
          </a:r>
          <a:r>
            <a:rPr lang="en-US" b="0" dirty="0" smtClean="0"/>
            <a:t> is a stationary pointing device with a ball on its top or side</a:t>
          </a:r>
          <a:endParaRPr lang="en-US" dirty="0"/>
        </a:p>
      </dgm:t>
    </dgm:pt>
    <dgm:pt modelId="{49F3BB13-0E80-4C4A-AC83-2BD71B3B5151}" type="parTrans" cxnId="{623F1639-7AAA-46DF-8E29-50A2BDA42BDB}">
      <dgm:prSet/>
      <dgm:spPr/>
      <dgm:t>
        <a:bodyPr/>
        <a:lstStyle/>
        <a:p>
          <a:endParaRPr lang="en-US"/>
        </a:p>
      </dgm:t>
    </dgm:pt>
    <dgm:pt modelId="{56DE8BCE-9F85-4782-B15F-33A62B9C04DB}" type="sibTrans" cxnId="{623F1639-7AAA-46DF-8E29-50A2BDA42BDB}">
      <dgm:prSet/>
      <dgm:spPr/>
      <dgm:t>
        <a:bodyPr/>
        <a:lstStyle/>
        <a:p>
          <a:endParaRPr lang="en-US"/>
        </a:p>
      </dgm:t>
    </dgm:pt>
    <dgm:pt modelId="{F1C5F5BF-DDB4-44BA-BCA6-D54EF9E2E3EA}">
      <dgm:prSet phldrT="[Text]"/>
      <dgm:spPr/>
      <dgm:t>
        <a:bodyPr/>
        <a:lstStyle/>
        <a:p>
          <a:r>
            <a:rPr lang="en-US" dirty="0" smtClean="0"/>
            <a:t>Touchpad</a:t>
          </a:r>
          <a:endParaRPr lang="en-US" dirty="0"/>
        </a:p>
      </dgm:t>
    </dgm:pt>
    <dgm:pt modelId="{FBB9DFD0-E5DD-4D7E-AE79-3729749E8341}" type="parTrans" cxnId="{9456390C-6EE9-4329-B5E5-7E0D640B7B61}">
      <dgm:prSet/>
      <dgm:spPr/>
      <dgm:t>
        <a:bodyPr/>
        <a:lstStyle/>
        <a:p>
          <a:endParaRPr lang="en-US"/>
        </a:p>
      </dgm:t>
    </dgm:pt>
    <dgm:pt modelId="{F37B0D19-D262-4FCC-8949-EC9F88690C16}" type="sibTrans" cxnId="{9456390C-6EE9-4329-B5E5-7E0D640B7B61}">
      <dgm:prSet/>
      <dgm:spPr/>
      <dgm:t>
        <a:bodyPr/>
        <a:lstStyle/>
        <a:p>
          <a:endParaRPr lang="en-US"/>
        </a:p>
      </dgm:t>
    </dgm:pt>
    <dgm:pt modelId="{88CAD407-46E1-430E-9314-2369A71AB476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touchpad</a:t>
          </a:r>
          <a:r>
            <a:rPr lang="en-US" b="0" dirty="0" smtClean="0"/>
            <a:t> is a small, flat, rectangular pointing device that is sensitive to pressure and motion</a:t>
          </a:r>
          <a:endParaRPr lang="en-US" dirty="0"/>
        </a:p>
      </dgm:t>
    </dgm:pt>
    <dgm:pt modelId="{F812E6DE-B518-45A2-9C97-A4A7A6E5B172}" type="parTrans" cxnId="{3B735E74-A2EC-4EEA-9FCF-C4BEF7405610}">
      <dgm:prSet/>
      <dgm:spPr/>
      <dgm:t>
        <a:bodyPr/>
        <a:lstStyle/>
        <a:p>
          <a:endParaRPr lang="en-US"/>
        </a:p>
      </dgm:t>
    </dgm:pt>
    <dgm:pt modelId="{81205509-2B52-4731-B631-B79DA4465F7F}" type="sibTrans" cxnId="{3B735E74-A2EC-4EEA-9FCF-C4BEF7405610}">
      <dgm:prSet/>
      <dgm:spPr/>
      <dgm:t>
        <a:bodyPr/>
        <a:lstStyle/>
        <a:p>
          <a:endParaRPr lang="en-US"/>
        </a:p>
      </dgm:t>
    </dgm:pt>
    <dgm:pt modelId="{3C7162A9-6CE5-4FDD-8706-79AD9ACCA8E2}">
      <dgm:prSet phldrT="[Text]"/>
      <dgm:spPr/>
      <dgm:t>
        <a:bodyPr/>
        <a:lstStyle/>
        <a:p>
          <a:r>
            <a:rPr lang="en-US" dirty="0" smtClean="0"/>
            <a:t>Pointing Stick</a:t>
          </a:r>
          <a:endParaRPr lang="en-US" dirty="0"/>
        </a:p>
      </dgm:t>
    </dgm:pt>
    <dgm:pt modelId="{7A49CBE6-197F-46D4-B841-6B0D70BEA032}" type="parTrans" cxnId="{D773A233-C797-421C-B0FC-FD78F53FE7C4}">
      <dgm:prSet/>
      <dgm:spPr/>
      <dgm:t>
        <a:bodyPr/>
        <a:lstStyle/>
        <a:p>
          <a:endParaRPr lang="en-US"/>
        </a:p>
      </dgm:t>
    </dgm:pt>
    <dgm:pt modelId="{DB70C1D2-A2C3-49EE-8165-032D3E1B1D30}" type="sibTrans" cxnId="{D773A233-C797-421C-B0FC-FD78F53FE7C4}">
      <dgm:prSet/>
      <dgm:spPr/>
      <dgm:t>
        <a:bodyPr/>
        <a:lstStyle/>
        <a:p>
          <a:endParaRPr lang="en-US"/>
        </a:p>
      </dgm:t>
    </dgm:pt>
    <dgm:pt modelId="{3B6FA226-FA33-4280-818B-2DCF32152766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pointing stick </a:t>
          </a:r>
          <a:r>
            <a:rPr lang="en-US" b="0" dirty="0" smtClean="0"/>
            <a:t>is a pressure-sensitive pointing device shaped like a pencil eraser that is positioned between keys on a keyboard</a:t>
          </a:r>
          <a:endParaRPr lang="en-US" dirty="0"/>
        </a:p>
      </dgm:t>
    </dgm:pt>
    <dgm:pt modelId="{849EA3F6-9BB2-46AA-8CCD-AB6E32CF46D2}" type="parTrans" cxnId="{CAB6A282-F01A-4424-9C46-D1BD94B81BA5}">
      <dgm:prSet/>
      <dgm:spPr/>
      <dgm:t>
        <a:bodyPr/>
        <a:lstStyle/>
        <a:p>
          <a:endParaRPr lang="en-US"/>
        </a:p>
      </dgm:t>
    </dgm:pt>
    <dgm:pt modelId="{6D97BB9F-15BF-4967-B283-FA9D7D0B5F57}" type="sibTrans" cxnId="{CAB6A282-F01A-4424-9C46-D1BD94B81BA5}">
      <dgm:prSet/>
      <dgm:spPr/>
      <dgm:t>
        <a:bodyPr/>
        <a:lstStyle/>
        <a:p>
          <a:endParaRPr lang="en-US"/>
        </a:p>
      </dgm:t>
    </dgm:pt>
    <dgm:pt modelId="{66A2DC1A-5806-4951-A0E7-EF7BC29A09F9}" type="pres">
      <dgm:prSet presAssocID="{C7E6ABCD-1C33-4405-8C5A-5E0DD333F0C0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0CC4223-D5E2-4580-9F49-DE8522E52B4C}" type="pres">
      <dgm:prSet presAssocID="{B74B5AC8-EA77-4743-846F-675608FA5D06}" presName="compositeNode" presStyleCnt="0">
        <dgm:presLayoutVars>
          <dgm:bulletEnabled val="1"/>
        </dgm:presLayoutVars>
      </dgm:prSet>
      <dgm:spPr/>
    </dgm:pt>
    <dgm:pt modelId="{93DBB2B1-012C-4A34-93A5-FEE95B951A56}" type="pres">
      <dgm:prSet presAssocID="{B74B5AC8-EA77-4743-846F-675608FA5D06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42D7598-CD52-4EFD-B87C-D97FE7DBC8F6}" type="pres">
      <dgm:prSet presAssocID="{B74B5AC8-EA77-4743-846F-675608FA5D06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92A27-9379-478D-A954-5B4673E920CE}" type="pres">
      <dgm:prSet presAssocID="{B74B5AC8-EA77-4743-846F-675608FA5D06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FAA32-76D5-432B-A873-3F7B032C1685}" type="pres">
      <dgm:prSet presAssocID="{F0FAFDBA-4B8C-48F4-90FD-BE27F0CCDC59}" presName="sibTrans" presStyleCnt="0"/>
      <dgm:spPr/>
    </dgm:pt>
    <dgm:pt modelId="{B8C5460E-132A-440D-882A-63542C1AF5E7}" type="pres">
      <dgm:prSet presAssocID="{F1C5F5BF-DDB4-44BA-BCA6-D54EF9E2E3EA}" presName="compositeNode" presStyleCnt="0">
        <dgm:presLayoutVars>
          <dgm:bulletEnabled val="1"/>
        </dgm:presLayoutVars>
      </dgm:prSet>
      <dgm:spPr/>
    </dgm:pt>
    <dgm:pt modelId="{8FA9694B-C01F-4158-A067-F2C6EA2FC9BA}" type="pres">
      <dgm:prSet presAssocID="{F1C5F5BF-DDB4-44BA-BCA6-D54EF9E2E3EA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B1E6DEE-99F1-4445-B9C1-67AD9E240108}" type="pres">
      <dgm:prSet presAssocID="{F1C5F5BF-DDB4-44BA-BCA6-D54EF9E2E3E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04002-0B62-43FD-B0FE-ADF07B828C49}" type="pres">
      <dgm:prSet presAssocID="{F1C5F5BF-DDB4-44BA-BCA6-D54EF9E2E3EA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82653-9F11-437C-B072-069A63AE0A6D}" type="pres">
      <dgm:prSet presAssocID="{F37B0D19-D262-4FCC-8949-EC9F88690C16}" presName="sibTrans" presStyleCnt="0"/>
      <dgm:spPr/>
    </dgm:pt>
    <dgm:pt modelId="{BD53CABD-EACE-415F-9DC3-A192487CE44A}" type="pres">
      <dgm:prSet presAssocID="{3C7162A9-6CE5-4FDD-8706-79AD9ACCA8E2}" presName="compositeNode" presStyleCnt="0">
        <dgm:presLayoutVars>
          <dgm:bulletEnabled val="1"/>
        </dgm:presLayoutVars>
      </dgm:prSet>
      <dgm:spPr/>
    </dgm:pt>
    <dgm:pt modelId="{E417C66F-768C-4128-A8C8-069E1B6B3B7F}" type="pres">
      <dgm:prSet presAssocID="{3C7162A9-6CE5-4FDD-8706-79AD9ACCA8E2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55C7EC3-E5BA-47E7-BB90-ED886BD6C0B4}" type="pres">
      <dgm:prSet presAssocID="{3C7162A9-6CE5-4FDD-8706-79AD9ACCA8E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FF73A-D16E-44A5-A846-E42DC9B8FFCA}" type="pres">
      <dgm:prSet presAssocID="{3C7162A9-6CE5-4FDD-8706-79AD9ACCA8E2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F24B38-EBFC-41DD-B061-6DF9018F6D41}" srcId="{C7E6ABCD-1C33-4405-8C5A-5E0DD333F0C0}" destId="{B74B5AC8-EA77-4743-846F-675608FA5D06}" srcOrd="0" destOrd="0" parTransId="{CDEEA77E-2A6D-48F7-9AF1-1C78786E5D51}" sibTransId="{F0FAFDBA-4B8C-48F4-90FD-BE27F0CCDC59}"/>
    <dgm:cxn modelId="{EA04EF46-CC82-4A51-A3F4-EADFC96BA019}" type="presOf" srcId="{C7E6ABCD-1C33-4405-8C5A-5E0DD333F0C0}" destId="{66A2DC1A-5806-4951-A0E7-EF7BC29A09F9}" srcOrd="0" destOrd="0" presId="urn:microsoft.com/office/officeart/2005/8/layout/hList2"/>
    <dgm:cxn modelId="{D773A233-C797-421C-B0FC-FD78F53FE7C4}" srcId="{C7E6ABCD-1C33-4405-8C5A-5E0DD333F0C0}" destId="{3C7162A9-6CE5-4FDD-8706-79AD9ACCA8E2}" srcOrd="2" destOrd="0" parTransId="{7A49CBE6-197F-46D4-B841-6B0D70BEA032}" sibTransId="{DB70C1D2-A2C3-49EE-8165-032D3E1B1D30}"/>
    <dgm:cxn modelId="{3B735E74-A2EC-4EEA-9FCF-C4BEF7405610}" srcId="{F1C5F5BF-DDB4-44BA-BCA6-D54EF9E2E3EA}" destId="{88CAD407-46E1-430E-9314-2369A71AB476}" srcOrd="0" destOrd="0" parTransId="{F812E6DE-B518-45A2-9C97-A4A7A6E5B172}" sibTransId="{81205509-2B52-4731-B631-B79DA4465F7F}"/>
    <dgm:cxn modelId="{F978ADD8-4D3B-4DC7-AF4A-0AFC891B45C9}" type="presOf" srcId="{B74B5AC8-EA77-4743-846F-675608FA5D06}" destId="{91F92A27-9379-478D-A954-5B4673E920CE}" srcOrd="0" destOrd="0" presId="urn:microsoft.com/office/officeart/2005/8/layout/hList2"/>
    <dgm:cxn modelId="{CAB6A282-F01A-4424-9C46-D1BD94B81BA5}" srcId="{3C7162A9-6CE5-4FDD-8706-79AD9ACCA8E2}" destId="{3B6FA226-FA33-4280-818B-2DCF32152766}" srcOrd="0" destOrd="0" parTransId="{849EA3F6-9BB2-46AA-8CCD-AB6E32CF46D2}" sibTransId="{6D97BB9F-15BF-4967-B283-FA9D7D0B5F57}"/>
    <dgm:cxn modelId="{68CE432C-AF5E-4778-9237-66681A21311A}" type="presOf" srcId="{88CAD407-46E1-430E-9314-2369A71AB476}" destId="{0B1E6DEE-99F1-4445-B9C1-67AD9E240108}" srcOrd="0" destOrd="0" presId="urn:microsoft.com/office/officeart/2005/8/layout/hList2"/>
    <dgm:cxn modelId="{623F1639-7AAA-46DF-8E29-50A2BDA42BDB}" srcId="{B74B5AC8-EA77-4743-846F-675608FA5D06}" destId="{0CCCE118-29C1-449E-98A7-79C32D7C5D11}" srcOrd="0" destOrd="0" parTransId="{49F3BB13-0E80-4C4A-AC83-2BD71B3B5151}" sibTransId="{56DE8BCE-9F85-4782-B15F-33A62B9C04DB}"/>
    <dgm:cxn modelId="{077D7516-80FE-4392-B19C-7A2343E28A8E}" type="presOf" srcId="{F1C5F5BF-DDB4-44BA-BCA6-D54EF9E2E3EA}" destId="{9AF04002-0B62-43FD-B0FE-ADF07B828C49}" srcOrd="0" destOrd="0" presId="urn:microsoft.com/office/officeart/2005/8/layout/hList2"/>
    <dgm:cxn modelId="{9456390C-6EE9-4329-B5E5-7E0D640B7B61}" srcId="{C7E6ABCD-1C33-4405-8C5A-5E0DD333F0C0}" destId="{F1C5F5BF-DDB4-44BA-BCA6-D54EF9E2E3EA}" srcOrd="1" destOrd="0" parTransId="{FBB9DFD0-E5DD-4D7E-AE79-3729749E8341}" sibTransId="{F37B0D19-D262-4FCC-8949-EC9F88690C16}"/>
    <dgm:cxn modelId="{857118DF-ADF2-4074-B426-E5EC1ADF05BA}" type="presOf" srcId="{0CCCE118-29C1-449E-98A7-79C32D7C5D11}" destId="{242D7598-CD52-4EFD-B87C-D97FE7DBC8F6}" srcOrd="0" destOrd="0" presId="urn:microsoft.com/office/officeart/2005/8/layout/hList2"/>
    <dgm:cxn modelId="{C1E13C57-0D95-42F5-8474-42D662FB3518}" type="presOf" srcId="{3B6FA226-FA33-4280-818B-2DCF32152766}" destId="{A55C7EC3-E5BA-47E7-BB90-ED886BD6C0B4}" srcOrd="0" destOrd="0" presId="urn:microsoft.com/office/officeart/2005/8/layout/hList2"/>
    <dgm:cxn modelId="{122530A3-4662-457C-806F-912A31C34571}" type="presOf" srcId="{3C7162A9-6CE5-4FDD-8706-79AD9ACCA8E2}" destId="{C9AFF73A-D16E-44A5-A846-E42DC9B8FFCA}" srcOrd="0" destOrd="0" presId="urn:microsoft.com/office/officeart/2005/8/layout/hList2"/>
    <dgm:cxn modelId="{38A44D9D-42D0-4793-87C7-CCB886EB17F3}" type="presParOf" srcId="{66A2DC1A-5806-4951-A0E7-EF7BC29A09F9}" destId="{10CC4223-D5E2-4580-9F49-DE8522E52B4C}" srcOrd="0" destOrd="0" presId="urn:microsoft.com/office/officeart/2005/8/layout/hList2"/>
    <dgm:cxn modelId="{57C86310-3D5B-4224-A7F9-52FE8C2BF675}" type="presParOf" srcId="{10CC4223-D5E2-4580-9F49-DE8522E52B4C}" destId="{93DBB2B1-012C-4A34-93A5-FEE95B951A56}" srcOrd="0" destOrd="0" presId="urn:microsoft.com/office/officeart/2005/8/layout/hList2"/>
    <dgm:cxn modelId="{BD4EA88D-165B-4928-A433-0287D1926158}" type="presParOf" srcId="{10CC4223-D5E2-4580-9F49-DE8522E52B4C}" destId="{242D7598-CD52-4EFD-B87C-D97FE7DBC8F6}" srcOrd="1" destOrd="0" presId="urn:microsoft.com/office/officeart/2005/8/layout/hList2"/>
    <dgm:cxn modelId="{B379EA97-229F-4FF1-A1F1-6D43614F3996}" type="presParOf" srcId="{10CC4223-D5E2-4580-9F49-DE8522E52B4C}" destId="{91F92A27-9379-478D-A954-5B4673E920CE}" srcOrd="2" destOrd="0" presId="urn:microsoft.com/office/officeart/2005/8/layout/hList2"/>
    <dgm:cxn modelId="{291B6E46-4DEF-4DEA-B312-1DC59DDDD6A6}" type="presParOf" srcId="{66A2DC1A-5806-4951-A0E7-EF7BC29A09F9}" destId="{D45FAA32-76D5-432B-A873-3F7B032C1685}" srcOrd="1" destOrd="0" presId="urn:microsoft.com/office/officeart/2005/8/layout/hList2"/>
    <dgm:cxn modelId="{47E9A8F5-76B4-4748-887F-238E3B3D117A}" type="presParOf" srcId="{66A2DC1A-5806-4951-A0E7-EF7BC29A09F9}" destId="{B8C5460E-132A-440D-882A-63542C1AF5E7}" srcOrd="2" destOrd="0" presId="urn:microsoft.com/office/officeart/2005/8/layout/hList2"/>
    <dgm:cxn modelId="{F94304F2-0A89-4CDF-AA51-61E00BEBAE8B}" type="presParOf" srcId="{B8C5460E-132A-440D-882A-63542C1AF5E7}" destId="{8FA9694B-C01F-4158-A067-F2C6EA2FC9BA}" srcOrd="0" destOrd="0" presId="urn:microsoft.com/office/officeart/2005/8/layout/hList2"/>
    <dgm:cxn modelId="{B7337483-F365-4010-B0BC-7F87DAEFA39B}" type="presParOf" srcId="{B8C5460E-132A-440D-882A-63542C1AF5E7}" destId="{0B1E6DEE-99F1-4445-B9C1-67AD9E240108}" srcOrd="1" destOrd="0" presId="urn:microsoft.com/office/officeart/2005/8/layout/hList2"/>
    <dgm:cxn modelId="{36905F44-C3FC-402B-8414-A481D79F2A89}" type="presParOf" srcId="{B8C5460E-132A-440D-882A-63542C1AF5E7}" destId="{9AF04002-0B62-43FD-B0FE-ADF07B828C49}" srcOrd="2" destOrd="0" presId="urn:microsoft.com/office/officeart/2005/8/layout/hList2"/>
    <dgm:cxn modelId="{2961CACA-0CC9-4CDB-A09B-55A7AD40CBAE}" type="presParOf" srcId="{66A2DC1A-5806-4951-A0E7-EF7BC29A09F9}" destId="{C0682653-9F11-437C-B072-069A63AE0A6D}" srcOrd="3" destOrd="0" presId="urn:microsoft.com/office/officeart/2005/8/layout/hList2"/>
    <dgm:cxn modelId="{06534B7F-E15E-4554-8323-814E19B11A26}" type="presParOf" srcId="{66A2DC1A-5806-4951-A0E7-EF7BC29A09F9}" destId="{BD53CABD-EACE-415F-9DC3-A192487CE44A}" srcOrd="4" destOrd="0" presId="urn:microsoft.com/office/officeart/2005/8/layout/hList2"/>
    <dgm:cxn modelId="{09619765-5D5D-41E8-A593-E78E6D39614D}" type="presParOf" srcId="{BD53CABD-EACE-415F-9DC3-A192487CE44A}" destId="{E417C66F-768C-4128-A8C8-069E1B6B3B7F}" srcOrd="0" destOrd="0" presId="urn:microsoft.com/office/officeart/2005/8/layout/hList2"/>
    <dgm:cxn modelId="{26FE6C5A-E14E-49A8-98A0-917C42C883A5}" type="presParOf" srcId="{BD53CABD-EACE-415F-9DC3-A192487CE44A}" destId="{A55C7EC3-E5BA-47E7-BB90-ED886BD6C0B4}" srcOrd="1" destOrd="0" presId="urn:microsoft.com/office/officeart/2005/8/layout/hList2"/>
    <dgm:cxn modelId="{523E52AD-7A8B-4AFD-9FD7-49CB579032DD}" type="presParOf" srcId="{BD53CABD-EACE-415F-9DC3-A192487CE44A}" destId="{C9AFF73A-D16E-44A5-A846-E42DC9B8FFCA}" srcOrd="2" destOrd="0" presId="urn:microsoft.com/office/officeart/2005/8/layout/h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2/24/2009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152328" y="3276600"/>
            <a:ext cx="399167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219200" y="52578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Living in a Digital World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2010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/>
          <a:srcRect r="15044" b="14428"/>
          <a:stretch>
            <a:fillRect/>
          </a:stretch>
        </p:blipFill>
        <p:spPr bwMode="auto">
          <a:xfrm>
            <a:off x="0" y="0"/>
            <a:ext cx="91440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Discovering Computers 2010: Living in a Digital World Chapter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005F86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005F8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hyperlink" Target="http://www.scsite.com/dc2010cp/ch5/weblin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10cp/ch5/weblink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hyperlink" Target="http://www.scsite.com/dc2010cp/ch5/weblin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diagramData" Target="../diagrams/data10.xml"/><Relationship Id="rId7" Type="http://schemas.openxmlformats.org/officeDocument/2006/relationships/hyperlink" Target="http://www.scsite.com/dc2010cp/ch5/weblink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05_is_videoediting_a.wmv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diagramData" Target="../diagrams/data15.xml"/><Relationship Id="rId7" Type="http://schemas.openxmlformats.org/officeDocument/2006/relationships/hyperlink" Target="http://www.scsite.com/dc2010cp/ch5/weblink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wmf"/><Relationship Id="rId4" Type="http://schemas.openxmlformats.org/officeDocument/2006/relationships/hyperlink" Target="http://www.scsite.com/dc2010cp/ch5/weblink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openxmlformats.org/officeDocument/2006/relationships/image" Target="../media/image38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7" Type="http://schemas.openxmlformats.org/officeDocument/2006/relationships/image" Target="../media/image43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7.wmf"/><Relationship Id="rId4" Type="http://schemas.openxmlformats.org/officeDocument/2006/relationships/hyperlink" Target="http://www.scsite.com/dc2010cp/ch5/weblink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diagramData" Target="../diagrams/data21.xml"/><Relationship Id="rId7" Type="http://schemas.openxmlformats.org/officeDocument/2006/relationships/hyperlink" Target="http://www.scsite.com/dc2010cp/ch5/weblink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Keyboard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262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5D5E20-31C9-4B4E-9843-96AF4A0E0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55D5E20-31C9-4B4E-9843-96AF4A0E03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807F27-B3E7-4890-88BD-1BE062D20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2807F27-B3E7-4890-88BD-1BE062D200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13341D-E137-48B4-A21C-C6A97F06F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613341D-E137-48B4-A21C-C6A97F06F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3C2EC0-3D7B-4A7D-AF62-A081BF440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33C2EC0-3D7B-4A7D-AF62-A081BF440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F463B6-8DF8-4C5C-969D-C46DB849A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7F463B6-8DF8-4C5C-969D-C46DB849A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F0BB29-6ADD-488C-AA14-027B0740F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87F0BB29-6ADD-488C-AA14-027B0740F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ergonomic keyboard has a design that reduces the chance of wrist and hand injuries</a:t>
            </a:r>
          </a:p>
          <a:p>
            <a:r>
              <a:rPr lang="en-US" b="1" dirty="0" smtClean="0">
                <a:solidFill>
                  <a:srgbClr val="005F86"/>
                </a:solidFill>
              </a:rPr>
              <a:t>Ergonomics</a:t>
            </a:r>
            <a:r>
              <a:rPr lang="en-US" dirty="0" smtClean="0"/>
              <a:t> incorporates comfort, efficiency, and safety into the design of the workplace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262 </a:t>
            </a:r>
          </a:p>
          <a:p>
            <a:r>
              <a:rPr lang="en-US" dirty="0" smtClean="0"/>
              <a:t>Figure 5-4</a:t>
            </a:r>
            <a:endParaRPr lang="en-US" dirty="0"/>
          </a:p>
        </p:txBody>
      </p:sp>
      <p:pic>
        <p:nvPicPr>
          <p:cNvPr id="7" name="Picture 6" descr="Fig5-0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810000"/>
            <a:ext cx="3657600" cy="236372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005F8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5,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Ergonomics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5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Keyboards on mobile devices typically are smaller and/or have fewer keys</a:t>
            </a:r>
          </a:p>
          <a:p>
            <a:r>
              <a:rPr lang="en-US" dirty="0" smtClean="0"/>
              <a:t>Some phones have predictive text input, which saves time when entering text using the phone’s keypad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262 – 263 </a:t>
            </a:r>
          </a:p>
          <a:p>
            <a:r>
              <a:rPr lang="en-US" dirty="0" smtClean="0"/>
              <a:t>Figure 5-5</a:t>
            </a:r>
            <a:endParaRPr lang="en-US" dirty="0"/>
          </a:p>
        </p:txBody>
      </p:sp>
      <p:pic>
        <p:nvPicPr>
          <p:cNvPr id="7" name="Picture 6" descr="Fig5-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810000"/>
            <a:ext cx="5284839" cy="24574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Pointing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263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339F07-7D1B-427C-A326-791A16655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85339F07-7D1B-427C-A326-791A16655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17E1FF-0046-4EB0-9F3B-6DFCAADA3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DE17E1FF-0046-4EB0-9F3B-6DFCAADA32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mouse</a:t>
            </a:r>
            <a:r>
              <a:rPr lang="en-US" dirty="0" smtClean="0"/>
              <a:t> is a pointing device that fits under the palm of your hand comfortably</a:t>
            </a:r>
          </a:p>
          <a:p>
            <a:pPr lvl="1"/>
            <a:r>
              <a:rPr lang="en-US" dirty="0" smtClean="0"/>
              <a:t>Most widely used pointing device on desktop computers</a:t>
            </a:r>
          </a:p>
          <a:p>
            <a:r>
              <a:rPr lang="en-US" dirty="0" smtClean="0"/>
              <a:t>A mouse can be wired or wireless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263 – 264 </a:t>
            </a:r>
          </a:p>
          <a:p>
            <a:r>
              <a:rPr lang="en-US" dirty="0" smtClean="0"/>
              <a:t>Figures  5-6 and 5-7</a:t>
            </a:r>
            <a:endParaRPr lang="en-US" dirty="0"/>
          </a:p>
        </p:txBody>
      </p:sp>
      <p:pic>
        <p:nvPicPr>
          <p:cNvPr id="7" name="Picture 6" descr="Fig5-0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114800"/>
            <a:ext cx="2052638" cy="2141883"/>
          </a:xfrm>
          <a:prstGeom prst="rect">
            <a:avLst/>
          </a:prstGeom>
        </p:spPr>
      </p:pic>
      <p:pic>
        <p:nvPicPr>
          <p:cNvPr id="8" name="Picture 7" descr="Fig5-0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114800"/>
            <a:ext cx="4852050" cy="21288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Mouse operations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264</a:t>
            </a:r>
          </a:p>
          <a:p>
            <a:r>
              <a:rPr lang="en-US" dirty="0" smtClean="0"/>
              <a:t>Figure 5-8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209800"/>
          <a:ext cx="8763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E36412-7DC2-4BFC-8E27-FD8C8CF59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3E36412-7DC2-4BFC-8E27-FD8C8CF59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5B756C-09FD-4890-992C-1FF8D6614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85B756C-09FD-4890-992C-1FF8D66145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8AAD58-2977-4634-83F7-EDE935F7F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08AAD58-2977-4634-83F7-EDE935F7F7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369E8D-D8BC-4BDA-A644-0282E77F1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E369E8D-D8BC-4BDA-A644-0282E77F1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B747E5-8B19-48A6-9326-1C40EEE34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5B747E5-8B19-48A6-9326-1C40EEE34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1CACFE-025E-4DCF-BC2C-B78A3FB88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911CACFE-025E-4DCF-BC2C-B78A3FB88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34291B-0705-465F-9EB8-7C1CA3851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434291B-0705-465F-9EB8-7C1CA38515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443CD1-3195-4D10-97F7-8316878F5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B3443CD1-3195-4D10-97F7-8316878F5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5077E2-729C-499C-A1AC-06C74B40D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E55077E2-729C-499C-A1AC-06C74B40D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0C93ED-5785-44FE-BC23-4835B70E2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1B0C93ED-5785-44FE-BC23-4835B70E22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0C6568-2467-4A97-943C-8A86335C5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5C0C6568-2467-4A97-943C-8A86335C5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6ECCCF-4766-49C0-9E15-870A50EC2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A46ECCCF-4766-49C0-9E15-870A50EC2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Pointing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265 – 266 </a:t>
            </a:r>
          </a:p>
          <a:p>
            <a:r>
              <a:rPr lang="en-US" dirty="0" smtClean="0"/>
              <a:t>Figures 5-9 – 5-11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DBB2B1-012C-4A34-93A5-FEE95B951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3DBB2B1-012C-4A34-93A5-FEE95B951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F92A27-9379-478D-A954-5B4673E92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1F92A27-9379-478D-A954-5B4673E92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A9694B-C01F-4158-A067-F2C6EA2FC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FA9694B-C01F-4158-A067-F2C6EA2FC9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F04002-0B62-43FD-B0FE-ADF07B828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AF04002-0B62-43FD-B0FE-ADF07B828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17C66F-768C-4128-A8C8-069E1B6B3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417C66F-768C-4128-A8C8-069E1B6B3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AFF73A-D16E-44A5-A846-E42DC9B8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C9AFF73A-D16E-44A5-A846-E42DC9B8F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2D7598-CD52-4EFD-B87C-D97FE7DBC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42D7598-CD52-4EFD-B87C-D97FE7DBC8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1E6DEE-99F1-4445-B9C1-67AD9E240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B1E6DEE-99F1-4445-B9C1-67AD9E240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5C7EC3-E5BA-47E7-BB90-ED886BD6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A55C7EC3-E5BA-47E7-BB90-ED886BD6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 Screens and Touch-Sensitive Pads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touch screen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 touch-sensitive display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266 </a:t>
            </a:r>
          </a:p>
          <a:p>
            <a:r>
              <a:rPr lang="en-US" dirty="0" smtClean="0"/>
              <a:t>Figures 5-12 – 5-13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005F8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5,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Multi-Touch Screens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5</a:t>
              </a:r>
              <a:endParaRPr lang="en-US" sz="1100" dirty="0"/>
            </a:p>
          </p:txBody>
        </p:sp>
      </p:grpSp>
      <p:pic>
        <p:nvPicPr>
          <p:cNvPr id="11" name="Picture 10" descr="CFig5-1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286000"/>
            <a:ext cx="4724400" cy="3159443"/>
          </a:xfrm>
          <a:prstGeom prst="rect">
            <a:avLst/>
          </a:prstGeom>
        </p:spPr>
      </p:pic>
      <p:pic>
        <p:nvPicPr>
          <p:cNvPr id="12" name="Picture 11" descr="Fig5-1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2286000"/>
            <a:ext cx="2598357" cy="31623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 Screens and Touch-Sensitive Pads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Microsoft Surface</a:t>
            </a:r>
            <a:endParaRPr lang="en-US" dirty="0"/>
          </a:p>
        </p:txBody>
      </p:sp>
      <p:pic>
        <p:nvPicPr>
          <p:cNvPr id="12" name="Content Placeholder 11" descr="Fig5-14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713727"/>
            <a:ext cx="4040188" cy="2873584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Touch-sensitive pads</a:t>
            </a:r>
            <a:endParaRPr lang="en-US" dirty="0"/>
          </a:p>
        </p:txBody>
      </p:sp>
      <p:pic>
        <p:nvPicPr>
          <p:cNvPr id="13" name="Content Placeholder 12" descr="CFig5-15.gif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56123" y="2174875"/>
            <a:ext cx="3819578" cy="39512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267 </a:t>
            </a:r>
          </a:p>
          <a:p>
            <a:r>
              <a:rPr lang="en-US" dirty="0" smtClean="0"/>
              <a:t>Figures 5-14 – 5-15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 Input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With </a:t>
            </a:r>
            <a:r>
              <a:rPr lang="en-US" sz="2800" b="1" dirty="0" smtClean="0">
                <a:solidFill>
                  <a:srgbClr val="005F86"/>
                </a:solidFill>
              </a:rPr>
              <a:t>pen input</a:t>
            </a:r>
            <a:r>
              <a:rPr lang="en-US" sz="2800" dirty="0" smtClean="0"/>
              <a:t>, you touch a stylus or </a:t>
            </a:r>
            <a:r>
              <a:rPr lang="en-US" sz="2800" b="1" dirty="0" smtClean="0">
                <a:solidFill>
                  <a:srgbClr val="005F86"/>
                </a:solidFill>
              </a:rPr>
              <a:t>digital pen </a:t>
            </a:r>
            <a:r>
              <a:rPr lang="en-US" sz="2800" dirty="0" smtClean="0"/>
              <a:t>on a flat surface to write, draw, or make selections</a:t>
            </a:r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268 </a:t>
            </a:r>
          </a:p>
          <a:p>
            <a:r>
              <a:rPr lang="en-US" dirty="0" smtClean="0"/>
              <a:t>Figure 5-16</a:t>
            </a:r>
            <a:endParaRPr lang="en-US" dirty="0"/>
          </a:p>
        </p:txBody>
      </p:sp>
      <p:pic>
        <p:nvPicPr>
          <p:cNvPr id="13" name="Picture 12" descr="CFig5-1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521912"/>
            <a:ext cx="3733800" cy="377151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5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005F8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5,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Signature Capture Pads below Chapter 5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257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C009E8-5B6B-4883-8ECB-4283A068D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BC009E8-5B6B-4883-8ECB-4283A068D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2985FB-57F6-4507-ABE6-4BCF6A2DA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22985FB-57F6-4507-ABE6-4BCF6A2DA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3B6523-DBC8-4783-81C0-42696DDA9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763B6523-DBC8-4783-81C0-42696DDA9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9F9963-1516-4DF2-B60D-1E4EB4F34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29F9963-1516-4DF2-B60D-1E4EB4F34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F930DB-12ED-4CE6-B2D6-23B0274C8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42F930DB-12ED-4CE6-B2D6-23B0274C8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Input for Smart Phones</a:t>
            </a:r>
            <a:endParaRPr lang="en-US" dirty="0"/>
          </a:p>
        </p:txBody>
      </p:sp>
      <p:pic>
        <p:nvPicPr>
          <p:cNvPr id="7" name="Content Placeholder 6" descr="Fig5-17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1676400"/>
            <a:ext cx="5399659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269 </a:t>
            </a:r>
          </a:p>
          <a:p>
            <a:r>
              <a:rPr lang="en-US" dirty="0" smtClean="0"/>
              <a:t>Figures 5-17 – 5-18</a:t>
            </a:r>
            <a:endParaRPr lang="en-US" dirty="0"/>
          </a:p>
        </p:txBody>
      </p:sp>
      <p:pic>
        <p:nvPicPr>
          <p:cNvPr id="8" name="Picture 7" descr="Fig5-1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662" y="2286000"/>
            <a:ext cx="3440938" cy="34295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Video games and computer games use a </a:t>
            </a:r>
            <a:r>
              <a:rPr lang="en-US" sz="2800" b="1" dirty="0" smtClean="0">
                <a:solidFill>
                  <a:srgbClr val="005F86"/>
                </a:solidFill>
              </a:rPr>
              <a:t>game controller</a:t>
            </a:r>
            <a:r>
              <a:rPr lang="en-US" sz="2800" dirty="0" smtClean="0">
                <a:solidFill>
                  <a:srgbClr val="005F86"/>
                </a:solidFill>
              </a:rPr>
              <a:t> </a:t>
            </a:r>
            <a:r>
              <a:rPr lang="en-US" sz="2800" dirty="0" smtClean="0"/>
              <a:t>as the input device that directs movements and actions of on-screen objects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270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447800" y="2895600"/>
          <a:ext cx="7467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005F8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5,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</a:t>
              </a:r>
              <a:r>
                <a:rPr kumimoji="1" lang="en-US" sz="1100" dirty="0" err="1" smtClean="0">
                  <a:latin typeface="Arial Narrow" pitchFamily="34" charset="0"/>
                </a:rPr>
                <a:t>Wii</a:t>
              </a:r>
              <a:r>
                <a:rPr kumimoji="1" lang="en-US" sz="1100" dirty="0" smtClean="0">
                  <a:latin typeface="Arial Narrow" pitchFamily="34" charset="0"/>
                </a:rPr>
                <a:t> Remote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5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6E1D57-1EA0-4C31-BD0D-C5279EBF9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06E1D57-1EA0-4C31-BD0D-C5279EBF9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5C789B-F7B0-47B1-B802-62FEC73F8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45C789B-F7B0-47B1-B802-62FEC73F8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9EE880-A2E6-4EBF-A258-39144CB05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39EE880-A2E6-4EBF-A258-39144CB05A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94F538-1D58-45A7-B132-9DAB9AAD8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494F538-1D58-45A7-B132-9DAB9AAD8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CB4BF7-28A2-4AB2-8EBA-0AE600D87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D6CB4BF7-28A2-4AB2-8EBA-0AE600D87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Controllers</a:t>
            </a:r>
            <a:endParaRPr lang="en-US" dirty="0"/>
          </a:p>
        </p:txBody>
      </p:sp>
      <p:pic>
        <p:nvPicPr>
          <p:cNvPr id="7" name="Content Placeholder 6" descr="Fig5-19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26473" y="1600200"/>
            <a:ext cx="3091053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270 </a:t>
            </a:r>
          </a:p>
          <a:p>
            <a:r>
              <a:rPr lang="en-US" dirty="0" smtClean="0"/>
              <a:t>Figure 5-19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Cameras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digital camera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 mobile device that allows users to take pictures and store them digitally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272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2743200"/>
          <a:ext cx="6096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67BAD1-6C6D-465C-95A5-8B26C6073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667BAD1-6C6D-465C-95A5-8B26C6073E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367D95-FC0C-4ED4-8DB9-C2348A465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B367D95-FC0C-4ED4-8DB9-C2348A4651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6CE4B2-06DD-4650-8851-43640BFD5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C6CE4B2-06DD-4650-8851-43640BFD5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Cameras</a:t>
            </a:r>
            <a:endParaRPr lang="en-US" dirty="0"/>
          </a:p>
        </p:txBody>
      </p:sp>
      <p:pic>
        <p:nvPicPr>
          <p:cNvPr id="7" name="Content Placeholder 6" descr="Fig5-2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8275" y="1600200"/>
            <a:ext cx="7527449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272 </a:t>
            </a:r>
          </a:p>
          <a:p>
            <a:r>
              <a:rPr lang="en-US" dirty="0" smtClean="0"/>
              <a:t>Figure 5-20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Cameras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 factors affect the quality of digital camera photos: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273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2133600"/>
          <a:ext cx="84582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23F1D2-593C-4130-9A30-242EDD3CE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123F1D2-593C-4130-9A30-242EDD3CE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A0BEAE-480C-40C1-97F3-25BC87B7F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FA0BEAE-480C-40C1-97F3-25BC87B7F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A8AC56-36B5-4080-B09B-DFE55D6C1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9A8AC56-36B5-4080-B09B-DFE55D6C19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37969B-BD8B-4525-B3F9-3B46E4959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837969B-BD8B-4525-B3F9-3B46E4959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Input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Voice input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the process of entering input by speaking into a microphone</a:t>
            </a:r>
          </a:p>
          <a:p>
            <a:r>
              <a:rPr lang="en-US" b="1" dirty="0" smtClean="0">
                <a:solidFill>
                  <a:srgbClr val="005F86"/>
                </a:solidFill>
              </a:rPr>
              <a:t>Voice recognition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the computer’s capability of distinguishing spoken words</a:t>
            </a:r>
            <a:endParaRPr lang="en-US" b="1" dirty="0"/>
          </a:p>
        </p:txBody>
      </p:sp>
      <p:pic>
        <p:nvPicPr>
          <p:cNvPr id="10" name="Content Placeholder 9" descr="Fig5-22.gif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5107" y="1600200"/>
            <a:ext cx="3884785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274 </a:t>
            </a:r>
          </a:p>
          <a:p>
            <a:r>
              <a:rPr lang="en-US" dirty="0" smtClean="0"/>
              <a:t>Figure 5-22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Input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Audio input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the process of entering any sound into the computer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274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524000" y="2743200"/>
          <a:ext cx="6096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8DDB44B-B15F-4335-9233-DA0F19EC8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68DDB44B-B15F-4335-9233-DA0F19EC89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F670273-CEF5-4204-A223-CB40AA88D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2F670273-CEF5-4204-A223-CB40AA88D6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A17C52E-8C9E-4CD8-A596-A84EFFFB5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5A17C52E-8C9E-4CD8-A596-A84EFFFB5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5712A3F-3F18-4B0C-94A4-2BE7B02AA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75712A3F-3F18-4B0C-94A4-2BE7B02AA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6D85E0E-AB9A-48DA-9828-8C9F8E234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36D85E0E-AB9A-48DA-9828-8C9F8E2347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26D5BCD-14DD-4C21-B86B-931014867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026D5BCD-14DD-4C21-B86B-931014867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Music production software allows users to record, compose, mix, and edit music and sounds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274 </a:t>
            </a:r>
          </a:p>
          <a:p>
            <a:r>
              <a:rPr lang="en-US" dirty="0" smtClean="0"/>
              <a:t>Figure 5-23</a:t>
            </a:r>
            <a:endParaRPr lang="en-US" dirty="0"/>
          </a:p>
        </p:txBody>
      </p:sp>
      <p:pic>
        <p:nvPicPr>
          <p:cNvPr id="7" name="Picture 6" descr="Fig5-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667000"/>
            <a:ext cx="6934200" cy="34844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5F86"/>
                </a:solidFill>
              </a:rPr>
              <a:t>Video input</a:t>
            </a:r>
            <a:r>
              <a:rPr lang="en-US" sz="2400" dirty="0" smtClean="0">
                <a:solidFill>
                  <a:srgbClr val="005F86"/>
                </a:solidFill>
              </a:rPr>
              <a:t> </a:t>
            </a:r>
            <a:r>
              <a:rPr lang="en-US" sz="2400" dirty="0" smtClean="0"/>
              <a:t>is the process of capturing full-motion images and storing them on a computer’s storage medium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275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2590800"/>
          <a:ext cx="8305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8EE755-57A8-46CF-9612-00AA97B01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98EE755-57A8-46CF-9612-00AA97B01A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BBA583-C4A4-4BAD-844F-4DF2AE56F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DBBA583-C4A4-4BAD-844F-4DF2AE56F0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777D41-1498-4D50-BE5B-A8D617315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9777D41-1498-4D50-BE5B-A8D617315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0828A8-0EF3-453B-A893-563A850B8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30828A8-0EF3-453B-A893-563A850B8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9A02EC-FB30-4139-9001-320AA29F6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C9A02EC-FB30-4139-9001-320AA29F69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257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128A0C-595B-4501-99A0-49E650C46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4128A0C-595B-4501-99A0-49E650C46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E5A169-7A79-48F0-9DFD-8D51CA5D5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BE5A169-7A79-48F0-9DFD-8D51CA5D5E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058D33-FFBD-4CC2-9FB6-8C45CF7D8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3058D33-FFBD-4CC2-9FB6-8C45CF7D87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DEB3D5-8A56-4071-92C5-E1745C70C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8DEB3D5-8A56-4071-92C5-E1745C70C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E4944B-E960-44A1-ADAA-23066F5C7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DE4944B-E960-44A1-ADAA-23066F5C7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Input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275 </a:t>
            </a:r>
          </a:p>
          <a:p>
            <a:r>
              <a:rPr lang="en-US" dirty="0" smtClean="0"/>
              <a:t>Figure 5-24</a:t>
            </a:r>
            <a:endParaRPr lang="en-US" dirty="0"/>
          </a:p>
        </p:txBody>
      </p:sp>
      <p:pic>
        <p:nvPicPr>
          <p:cNvPr id="9" name="Content Placeholder 8" descr="CFig5-24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4622" y="1600200"/>
            <a:ext cx="5794756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Video Editing on Your Computer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5122" name="Picture 2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600200"/>
            <a:ext cx="55372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Input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Web cam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 type of digital video camera that enables a user to: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275 - 276</a:t>
            </a:r>
            <a:endParaRPr lang="en-US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1143000" y="2667000"/>
          <a:ext cx="7848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3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005F8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5,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Web Cams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5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9252FE-5826-4466-8921-EB8BF8CE0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889252FE-5826-4466-8921-EB8BF8CE0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7AB3DA6-C1F8-4F20-A7E0-4773FC4C1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B7AB3DA6-C1F8-4F20-A7E0-4773FC4C1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8DAC8CF-35EE-4C91-9925-373A0F367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58DAC8CF-35EE-4C91-9925-373A0F367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5E7059B-A578-44F3-AFD5-9353D5F11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D5E7059B-A578-44F3-AFD5-9353D5F11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11E77B4-0545-4450-A2E7-0F5DB1F09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A11E77B4-0545-4450-A2E7-0F5DB1F09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11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video conference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 meeting between two or more geographically separated people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276 – 277 </a:t>
            </a:r>
          </a:p>
          <a:p>
            <a:r>
              <a:rPr lang="en-US" dirty="0" smtClean="0"/>
              <a:t>Figures 5-25 – 5-26</a:t>
            </a:r>
            <a:endParaRPr lang="en-US" dirty="0"/>
          </a:p>
        </p:txBody>
      </p:sp>
      <p:pic>
        <p:nvPicPr>
          <p:cNvPr id="7" name="Picture 6" descr="CFig5-2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743200"/>
            <a:ext cx="3019425" cy="3367388"/>
          </a:xfrm>
          <a:prstGeom prst="rect">
            <a:avLst/>
          </a:prstGeom>
        </p:spPr>
      </p:pic>
      <p:pic>
        <p:nvPicPr>
          <p:cNvPr id="8" name="Picture 7" descr="Fig5-2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743200"/>
            <a:ext cx="3062224" cy="3352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277 </a:t>
            </a:r>
          </a:p>
          <a:p>
            <a:r>
              <a:rPr lang="en-US" dirty="0" smtClean="0"/>
              <a:t>Figure 5-27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1B2A10-703B-486E-B197-1A7E946B3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91B2A10-703B-486E-B197-1A7E946B3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CDF588-D8EC-48C0-9B68-46E044053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9CDF588-D8EC-48C0-9B68-46E044053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06C5BF-6A0E-4374-9D0F-A5F011485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C06C5BF-6A0E-4374-9D0F-A5F011485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9EE085-267A-4833-8721-EA88EF252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A9EE085-267A-4833-8721-EA88EF252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A0CA0F-50F7-4120-AAA5-9D7F1ACB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7A0CA0F-50F7-4120-AAA5-9D7F1ACB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7EF01B-FA2B-438A-9131-DDDF27D3A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397EF01B-FA2B-438A-9131-DDDF27D3AE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E4E8C1-0357-4AFB-8E72-A90129738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8DE4E8C1-0357-4AFB-8E72-A90129738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CDF23B-4608-4321-A6A1-99FA43CD2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1ACDF23B-4608-4321-A6A1-99FA43CD23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pic>
        <p:nvPicPr>
          <p:cNvPr id="7" name="Content Placeholder 6" descr="Fig5-28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2309812"/>
            <a:ext cx="7620000" cy="32289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278 </a:t>
            </a:r>
          </a:p>
          <a:p>
            <a:r>
              <a:rPr lang="en-US" dirty="0" smtClean="0"/>
              <a:t>Figure 5-28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5F86"/>
                </a:solidFill>
              </a:rPr>
              <a:t>Optical character recognition (OCR)</a:t>
            </a:r>
            <a:r>
              <a:rPr lang="en-US" sz="2800" dirty="0" smtClean="0">
                <a:solidFill>
                  <a:srgbClr val="005F86"/>
                </a:solidFill>
              </a:rPr>
              <a:t> </a:t>
            </a:r>
            <a:r>
              <a:rPr lang="en-US" sz="2800" dirty="0" smtClean="0"/>
              <a:t>involves reading characters from ordinary documents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005F86"/>
                </a:solidFill>
              </a:rPr>
              <a:t>turnaround document</a:t>
            </a:r>
            <a:r>
              <a:rPr lang="en-US" sz="2800" dirty="0" smtClean="0">
                <a:solidFill>
                  <a:srgbClr val="005F86"/>
                </a:solidFill>
              </a:rPr>
              <a:t> </a:t>
            </a:r>
            <a:r>
              <a:rPr lang="en-US" sz="2800" dirty="0" smtClean="0"/>
              <a:t>is a document you return to the company that creates and sends it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279 </a:t>
            </a:r>
          </a:p>
          <a:p>
            <a:r>
              <a:rPr lang="en-US" dirty="0" smtClean="0"/>
              <a:t>Figures 5-29 – 5-30</a:t>
            </a:r>
            <a:endParaRPr lang="en-US" dirty="0"/>
          </a:p>
        </p:txBody>
      </p:sp>
      <p:pic>
        <p:nvPicPr>
          <p:cNvPr id="7" name="Picture 6" descr="CFig5-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505200"/>
            <a:ext cx="2598547" cy="2819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810000"/>
            <a:ext cx="31051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Optical mark recognition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5F86"/>
                </a:solidFill>
              </a:rPr>
              <a:t>OMR</a:t>
            </a:r>
            <a:r>
              <a:rPr lang="en-US" dirty="0" smtClean="0"/>
              <a:t>) reads hand-drawn marks such as small circles or rectangles</a:t>
            </a:r>
          </a:p>
          <a:p>
            <a:r>
              <a:rPr lang="en-US" dirty="0" smtClean="0"/>
              <a:t>An OMR device scans the documents and matches the patterns of light</a:t>
            </a:r>
            <a:endParaRPr lang="en-US" dirty="0"/>
          </a:p>
        </p:txBody>
      </p:sp>
      <p:pic>
        <p:nvPicPr>
          <p:cNvPr id="9" name="Content Placeholder 8" descr="Fig5-31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48112"/>
            <a:ext cx="4038600" cy="26301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279 </a:t>
            </a:r>
          </a:p>
          <a:p>
            <a:r>
              <a:rPr lang="en-US" dirty="0" smtClean="0"/>
              <a:t>Figure 5-31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pic>
        <p:nvPicPr>
          <p:cNvPr id="8" name="Content Placeholder 7" descr="CFig5-32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4800" y="1981200"/>
            <a:ext cx="4200224" cy="2819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bar code reader</a:t>
            </a:r>
            <a:r>
              <a:rPr lang="en-US" dirty="0" smtClean="0"/>
              <a:t>, also called a </a:t>
            </a:r>
            <a:r>
              <a:rPr lang="en-US" b="1" dirty="0" smtClean="0">
                <a:solidFill>
                  <a:srgbClr val="005F86"/>
                </a:solidFill>
              </a:rPr>
              <a:t>bar code scanner</a:t>
            </a:r>
            <a:r>
              <a:rPr lang="en-US" dirty="0" smtClean="0"/>
              <a:t> uses laser beams to read </a:t>
            </a:r>
            <a:r>
              <a:rPr lang="en-US" b="1" dirty="0" smtClean="0">
                <a:solidFill>
                  <a:srgbClr val="005F86"/>
                </a:solidFill>
              </a:rPr>
              <a:t>bar codes</a:t>
            </a:r>
            <a:endParaRPr lang="en-US" dirty="0">
              <a:solidFill>
                <a:srgbClr val="005F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280 </a:t>
            </a:r>
          </a:p>
          <a:p>
            <a:r>
              <a:rPr lang="en-US" dirty="0" smtClean="0"/>
              <a:t>Figure 5-32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0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005F8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5,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Bar Code Readers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5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5F86"/>
                </a:solidFill>
              </a:rPr>
              <a:t>RFID</a:t>
            </a:r>
            <a:r>
              <a:rPr lang="en-US" sz="2400" dirty="0" smtClean="0"/>
              <a:t> (radio frequency identification) uses radio signals to communicate with a tag placed in or attached to an object</a:t>
            </a:r>
          </a:p>
          <a:p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005F86"/>
                </a:solidFill>
              </a:rPr>
              <a:t>RFID reader</a:t>
            </a:r>
            <a:r>
              <a:rPr lang="en-US" sz="2400" dirty="0" smtClean="0">
                <a:solidFill>
                  <a:srgbClr val="005F86"/>
                </a:solidFill>
              </a:rPr>
              <a:t> </a:t>
            </a:r>
            <a:r>
              <a:rPr lang="en-US" sz="2400" dirty="0" smtClean="0"/>
              <a:t>reads information on the tag via radio waves</a:t>
            </a:r>
            <a:r>
              <a:rPr lang="en-US" sz="2400" b="1" dirty="0" smtClean="0"/>
              <a:t> </a:t>
            </a:r>
          </a:p>
          <a:p>
            <a:r>
              <a:rPr lang="en-US" sz="2400" dirty="0" smtClean="0"/>
              <a:t>RFID can track: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280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581400"/>
          <a:ext cx="88392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50FD9E-734E-4408-9564-B8965FDE5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C50FD9E-734E-4408-9564-B8965FDE5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3757B8-B0EA-43CA-B337-9C0FE426D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A3757B8-B0EA-43CA-B337-9C0FE426D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8A5D4E-1D04-4ACB-838D-6BD9281A5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5F8A5D4E-1D04-4ACB-838D-6BD9281A5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01F713-C0F8-42E5-85F3-B4DECEA19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601F713-C0F8-42E5-85F3-B4DECEA196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391E7F-6C5E-4EC5-BDDD-B5FC9E693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14391E7F-6C5E-4EC5-BDDD-B5FC9E693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A31F43-B3EE-4FAC-AA0A-196DCAC6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43A31F43-B3EE-4FAC-AA0A-196DCAC67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70129D-F051-411D-AABB-08B0D967E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F670129D-F051-411D-AABB-08B0D967EE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Input?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Input</a:t>
            </a:r>
            <a:r>
              <a:rPr lang="en-US" dirty="0" smtClean="0"/>
              <a:t> is any data and instructions entered into the memory of a computer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</a:t>
            </a:r>
            <a:r>
              <a:rPr lang="en-US" dirty="0" smtClean="0"/>
              <a:t>258 – 259 </a:t>
            </a:r>
          </a:p>
          <a:p>
            <a:r>
              <a:rPr lang="en-US" dirty="0" smtClean="0"/>
              <a:t>Figure 5-1</a:t>
            </a:r>
            <a:endParaRPr lang="en-US" dirty="0"/>
          </a:p>
        </p:txBody>
      </p:sp>
      <p:pic>
        <p:nvPicPr>
          <p:cNvPr id="7" name="Picture 6" descr="Fig5-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7086600" cy="32180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Magnetic stripe card readers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read the magnetic stripe on the back of cards such as: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281 </a:t>
            </a:r>
          </a:p>
          <a:p>
            <a:r>
              <a:rPr lang="en-US" dirty="0" smtClean="0"/>
              <a:t>Figure 5-34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2794000"/>
          <a:ext cx="4724400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Fig5-3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0" y="3352800"/>
            <a:ext cx="3569051" cy="22574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CE86B0-1DC5-4F11-B392-519865E5D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2CE86B0-1DC5-4F11-B392-519865E5D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FD6231-FA90-45F1-97B5-77632958A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0FD6231-FA90-45F1-97B5-77632958A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76B2FD-5599-4913-BA96-0D9806A45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076B2FD-5599-4913-BA96-0D9806A456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588FB8-7AE4-46D8-BEF4-486FC6F2C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1588FB8-7AE4-46D8-BEF4-486FC6F2C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5F86"/>
                </a:solidFill>
              </a:rPr>
              <a:t>MICR</a:t>
            </a:r>
            <a:r>
              <a:rPr lang="en-US" sz="2400" dirty="0" smtClean="0"/>
              <a:t> (magnetic ink character recognition) devices read text printed with magnetized ink</a:t>
            </a:r>
          </a:p>
          <a:p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005F86"/>
                </a:solidFill>
              </a:rPr>
              <a:t>MICR reader</a:t>
            </a:r>
            <a:r>
              <a:rPr lang="en-US" sz="2400" dirty="0" smtClean="0">
                <a:solidFill>
                  <a:srgbClr val="005F86"/>
                </a:solidFill>
              </a:rPr>
              <a:t> </a:t>
            </a:r>
            <a:r>
              <a:rPr lang="en-US" sz="2400" dirty="0" smtClean="0"/>
              <a:t>converts MICR characters into a form the computer can process</a:t>
            </a:r>
          </a:p>
          <a:p>
            <a:r>
              <a:rPr lang="en-US" sz="2400" dirty="0" smtClean="0"/>
              <a:t>Banking industry uses MICR for check processing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281 </a:t>
            </a:r>
          </a:p>
          <a:p>
            <a:r>
              <a:rPr lang="en-US" dirty="0" smtClean="0"/>
              <a:t>Figure 5-35</a:t>
            </a:r>
            <a:endParaRPr lang="en-US" dirty="0"/>
          </a:p>
        </p:txBody>
      </p:sp>
      <p:pic>
        <p:nvPicPr>
          <p:cNvPr id="7" name="Picture 6" descr="CFig5-3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657600"/>
            <a:ext cx="4953000" cy="26374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collection devices obtain data directly at the location where the transaction or event takes place</a:t>
            </a:r>
          </a:p>
          <a:p>
            <a:r>
              <a:rPr lang="en-US" dirty="0" smtClean="0"/>
              <a:t>Used in:</a:t>
            </a:r>
          </a:p>
          <a:p>
            <a:pPr lvl="1"/>
            <a:r>
              <a:rPr lang="en-US" dirty="0" smtClean="0"/>
              <a:t>Restaurants</a:t>
            </a:r>
          </a:p>
          <a:p>
            <a:pPr lvl="1"/>
            <a:r>
              <a:rPr lang="en-US" dirty="0" smtClean="0"/>
              <a:t>Grocery stores</a:t>
            </a:r>
          </a:p>
          <a:p>
            <a:pPr lvl="1"/>
            <a:r>
              <a:rPr lang="en-US" dirty="0" smtClean="0"/>
              <a:t>Factories</a:t>
            </a:r>
          </a:p>
          <a:p>
            <a:pPr lvl="1"/>
            <a:r>
              <a:rPr lang="en-US" dirty="0" smtClean="0"/>
              <a:t>Warehouses</a:t>
            </a:r>
          </a:p>
          <a:p>
            <a:pPr lvl="1"/>
            <a:r>
              <a:rPr lang="en-US" dirty="0" smtClean="0"/>
              <a:t>The outdoors</a:t>
            </a:r>
            <a:endParaRPr lang="en-US" dirty="0"/>
          </a:p>
        </p:txBody>
      </p:sp>
      <p:pic>
        <p:nvPicPr>
          <p:cNvPr id="10" name="Content Placeholder 9" descr="Fig5-36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76190"/>
            <a:ext cx="4038600" cy="357398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282 </a:t>
            </a:r>
          </a:p>
          <a:p>
            <a:r>
              <a:rPr lang="en-US" dirty="0" smtClean="0"/>
              <a:t>Figure 5-36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 Input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Biometrics authenticates a person’s identity by verifying a personal characteristic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282 - 283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524000" y="2743200"/>
          <a:ext cx="7620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5347110-94F1-45B4-AB34-573E62FD9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B5347110-94F1-45B4-AB34-573E62FD9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6F3776-DD97-4A5C-A05B-9570077D7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386F3776-DD97-4A5C-A05B-9570077D7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185030B-C4A9-4873-83A8-23C4995B5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7185030B-C4A9-4873-83A8-23C4995B5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9B41EB6-D589-44EC-A060-55E29472C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D9B41EB6-D589-44EC-A060-55E29472C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03CF056-ECA3-4DC6-87AC-7FD2AF410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A03CF056-ECA3-4DC6-87AC-7FD2AF410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BBAA91E-E2B9-4421-B696-5C7E2683C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ABBAA91E-E2B9-4421-B696-5C7E2683CE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F3C27DA-9B88-462D-9B84-1492AE61A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7F3C27DA-9B88-462D-9B84-1492AE61A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 Input</a:t>
            </a:r>
            <a:endParaRPr lang="en-US" dirty="0"/>
          </a:p>
        </p:txBody>
      </p:sp>
      <p:pic>
        <p:nvPicPr>
          <p:cNvPr id="13" name="Content Placeholder 12" descr="Fig5-37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2438400"/>
            <a:ext cx="3581400" cy="260099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282 – 283</a:t>
            </a:r>
          </a:p>
          <a:p>
            <a:r>
              <a:rPr lang="en-US" dirty="0" smtClean="0"/>
              <a:t>Figures 5-37 – 5-39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8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005F8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5,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Biometric Input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5</a:t>
              </a:r>
              <a:endParaRPr lang="en-US" sz="1100" dirty="0"/>
            </a:p>
          </p:txBody>
        </p:sp>
      </p:grpSp>
      <p:sp>
        <p:nvSpPr>
          <p:cNvPr id="16" name="Line Callout 1 15"/>
          <p:cNvSpPr/>
          <p:nvPr/>
        </p:nvSpPr>
        <p:spPr>
          <a:xfrm>
            <a:off x="3352800" y="5105400"/>
            <a:ext cx="1219200" cy="609600"/>
          </a:xfrm>
          <a:prstGeom prst="borderCallout1">
            <a:avLst>
              <a:gd name="adj1" fmla="val 18750"/>
              <a:gd name="adj2" fmla="val -8333"/>
              <a:gd name="adj3" fmla="val -82305"/>
              <a:gd name="adj4" fmla="val -55116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fingerprint reader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648200" y="1752600"/>
            <a:ext cx="3886200" cy="2445926"/>
            <a:chOff x="4648200" y="1752600"/>
            <a:chExt cx="3886200" cy="2445926"/>
          </a:xfrm>
        </p:grpSpPr>
        <p:pic>
          <p:nvPicPr>
            <p:cNvPr id="14" name="Picture 13" descr="Fig5-3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48200" y="1752600"/>
              <a:ext cx="1981200" cy="2445926"/>
            </a:xfrm>
            <a:prstGeom prst="rect">
              <a:avLst/>
            </a:prstGeom>
          </p:spPr>
        </p:pic>
        <p:sp>
          <p:nvSpPr>
            <p:cNvPr id="17" name="Line Callout 1 16"/>
            <p:cNvSpPr/>
            <p:nvPr/>
          </p:nvSpPr>
          <p:spPr>
            <a:xfrm>
              <a:off x="7086600" y="1828800"/>
              <a:ext cx="1447800" cy="838200"/>
            </a:xfrm>
            <a:prstGeom prst="borderCallout1">
              <a:avLst>
                <a:gd name="adj1" fmla="val 18750"/>
                <a:gd name="adj2" fmla="val -8333"/>
                <a:gd name="adj3" fmla="val 178734"/>
                <a:gd name="adj4" fmla="val -64138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hand geometry system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34000" y="3124200"/>
            <a:ext cx="3622358" cy="2933700"/>
            <a:chOff x="5334000" y="3124200"/>
            <a:chExt cx="3622358" cy="2933700"/>
          </a:xfrm>
        </p:grpSpPr>
        <p:pic>
          <p:nvPicPr>
            <p:cNvPr id="15" name="Picture 14" descr="Fig5-39.gif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96000" y="3124200"/>
              <a:ext cx="2860358" cy="2933700"/>
            </a:xfrm>
            <a:prstGeom prst="rect">
              <a:avLst/>
            </a:prstGeom>
          </p:spPr>
        </p:pic>
        <p:sp>
          <p:nvSpPr>
            <p:cNvPr id="18" name="Line Callout 1 17"/>
            <p:cNvSpPr/>
            <p:nvPr/>
          </p:nvSpPr>
          <p:spPr>
            <a:xfrm>
              <a:off x="5334000" y="4267200"/>
              <a:ext cx="1371600" cy="762000"/>
            </a:xfrm>
            <a:prstGeom prst="borderCallout1">
              <a:avLst>
                <a:gd name="adj1" fmla="val 47971"/>
                <a:gd name="adj2" fmla="val 99784"/>
                <a:gd name="adj3" fmla="val 118345"/>
                <a:gd name="adj4" fmla="val 166962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iris recognition system</a:t>
              </a:r>
              <a:endParaRPr lang="en-U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terminal is a computer that allows users to send data to and/or receive information from a host computer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284 – 285</a:t>
            </a:r>
          </a:p>
          <a:p>
            <a:r>
              <a:rPr lang="en-US" dirty="0" smtClean="0"/>
              <a:t>Figures 5-40 – 5-42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2514600"/>
          <a:ext cx="8229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89CF61-32C3-47DE-ABE2-670B90975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689CF61-32C3-47DE-ABE2-670B90975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4E811B-D962-402C-B72C-89EC0B683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64E811B-D962-402C-B72C-89EC0B6831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BB7B49-3823-46B6-891E-F2875BC95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BBB7B49-3823-46B6-891E-F2875BC95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BB262D-52B9-4AF3-B239-10CAE703B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2BB262D-52B9-4AF3-B239-10CAE703B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14E0DA-4A23-4CC3-87B1-22576E67F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D14E0DA-4A23-4CC3-87B1-22576E67F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A4FBEF-DFC8-4FE2-AFF8-FDAC5FBF7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5DA4FBEF-DFC8-4FE2-AFF8-FDAC5FBF72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CCD956-0E91-49A2-AA09-2B5529167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39CCD956-0E91-49A2-AA09-2B5529167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285 </a:t>
            </a:r>
          </a:p>
          <a:p>
            <a:r>
              <a:rPr lang="en-US" dirty="0" smtClean="0"/>
              <a:t>Figure 5-43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828800" y="1600200"/>
            <a:ext cx="5105400" cy="4752975"/>
            <a:chOff x="1828800" y="1600200"/>
            <a:chExt cx="5105400" cy="4752975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33600" y="1600200"/>
              <a:ext cx="48006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28800" y="2286000"/>
              <a:ext cx="5076825" cy="406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285 </a:t>
            </a:r>
          </a:p>
          <a:p>
            <a:r>
              <a:rPr lang="en-US" dirty="0" smtClean="0"/>
              <a:t>Figure 5-43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05000" y="1600200"/>
            <a:ext cx="5105400" cy="4686300"/>
            <a:chOff x="2209800" y="1676400"/>
            <a:chExt cx="5105400" cy="46863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4600" y="1676400"/>
              <a:ext cx="48006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09800" y="2362200"/>
              <a:ext cx="5105400" cy="400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285 </a:t>
            </a:r>
          </a:p>
          <a:p>
            <a:r>
              <a:rPr lang="en-US" dirty="0" smtClean="0"/>
              <a:t>Figure 5-43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057400" y="2057400"/>
            <a:ext cx="5105400" cy="3276600"/>
            <a:chOff x="2209800" y="1676400"/>
            <a:chExt cx="5105400" cy="32766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4600" y="1676400"/>
              <a:ext cx="48006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/>
            <a:srcRect b="3546"/>
            <a:stretch>
              <a:fillRect/>
            </a:stretch>
          </p:blipFill>
          <p:spPr bwMode="auto">
            <a:xfrm>
              <a:off x="2209800" y="2362200"/>
              <a:ext cx="5095875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 Devices for Physically Challenged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input devices are available to assist physically challenged users: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286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752600" y="2667000"/>
          <a:ext cx="7391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005F8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5,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Gesture Recognition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5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38AAAE-A21D-4351-9E8F-477D98928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A38AAAE-A21D-4351-9E8F-477D98928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0F16D9-21D0-4CAB-A1E0-9C0DC4A21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50F16D9-21D0-4CAB-A1E0-9C0DC4A21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C70DA-6F67-46C9-9D5E-66DF780D9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5BC70DA-6F67-46C9-9D5E-66DF780D9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D5EF8B-3274-48C9-9CDF-5E9055067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95D5EF8B-3274-48C9-9CDF-5E9055067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074B64-7144-43D5-91FF-7D5B1AFD5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0C074B64-7144-43D5-91FF-7D5B1AFD5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A69506-61B7-4F5B-A686-EE75F15FB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1A69506-61B7-4F5B-A686-EE75F15FB2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0A45D2-7AD0-4BDE-99D3-066F858C3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360A45D2-7AD0-4BDE-99D3-066F858C3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Input?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258 - 259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Instructions can be entered into the computer in the form of programs, commands, and user responses</a:t>
            </a:r>
            <a:endParaRPr lang="en-US" sz="28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1905000" y="2514600"/>
          <a:ext cx="5562600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A704CB5-7F82-4A80-9C5A-DC9E4EFD8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2A704CB5-7F82-4A80-9C5A-DC9E4EFD8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9E02D0-6C16-4836-9F08-8FF57EB49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E59E02D0-6C16-4836-9F08-8FF57EB492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12DCB8D-2D98-4A04-B51F-660976E03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E12DCB8D-2D98-4A04-B51F-660976E03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A7AA9EE-BDAC-4D04-A117-3C3138C23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2A7AA9EE-BDAC-4D04-A117-3C3138C23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0868088-FD5B-44B4-86C7-44A218A48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40868088-FD5B-44B4-86C7-44A218A48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Graphic spid="11" grpId="0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 Devices for Physically Challenged Users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Keyboard with larger keys</a:t>
            </a:r>
            <a:endParaRPr lang="en-US" dirty="0"/>
          </a:p>
        </p:txBody>
      </p:sp>
      <p:pic>
        <p:nvPicPr>
          <p:cNvPr id="15" name="Content Placeholder 14" descr="Fig5-44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769279"/>
            <a:ext cx="4040188" cy="2762479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Head-mounted pointer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286 </a:t>
            </a:r>
          </a:p>
          <a:p>
            <a:r>
              <a:rPr lang="en-US" dirty="0" smtClean="0"/>
              <a:t>Figures 5-44 – 5-45</a:t>
            </a:r>
            <a:endParaRPr lang="en-US" dirty="0"/>
          </a:p>
        </p:txBody>
      </p:sp>
      <p:pic>
        <p:nvPicPr>
          <p:cNvPr id="18" name="Content Placeholder 17" descr="CFig5-45.gif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45025" y="2836942"/>
            <a:ext cx="4041775" cy="262715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287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034443-F94D-4C4F-9496-2295FC9C2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7034443-F94D-4C4F-9496-2295FC9C2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2B44D5-1EB0-4933-BD26-CA4190B2C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82B44D5-1EB0-4933-BD26-CA4190B2C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F72791-68AB-458C-A596-7097B48C4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9F72791-68AB-458C-A596-7097B48C4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5F86"/>
                </a:solidFill>
              </a:rPr>
              <a:t>Chapter 5 Complete</a:t>
            </a:r>
            <a:endParaRPr lang="en-US" sz="2400" b="1" dirty="0">
              <a:solidFill>
                <a:srgbClr val="005F8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Input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260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keyboard</a:t>
            </a:r>
            <a:r>
              <a:rPr lang="en-US" dirty="0" smtClean="0"/>
              <a:t> is an input device that contains keys users press to enter data and instructions into a computer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560 </a:t>
            </a:r>
          </a:p>
          <a:p>
            <a:r>
              <a:rPr lang="en-US" dirty="0" smtClean="0"/>
              <a:t>Figure 5-2</a:t>
            </a:r>
            <a:endParaRPr lang="en-US" dirty="0"/>
          </a:p>
        </p:txBody>
      </p:sp>
      <p:pic>
        <p:nvPicPr>
          <p:cNvPr id="7" name="Picture 6" descr="Fig5-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819400"/>
            <a:ext cx="5715000" cy="33932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Keyboard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260 - 261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desktop computer keyboards have…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52400" y="2209800"/>
          <a:ext cx="830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48AE14-E507-4ADE-A20B-90CB6C6C1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dgm id="{5548AE14-E507-4ADE-A20B-90CB6C6C1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0167871-A38A-4ACB-B10E-393469CE6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50167871-A38A-4ACB-B10E-393469CE6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FF645A-0F43-47FD-B030-4C99351DF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dgm id="{F3FF645A-0F43-47FD-B030-4C99351DF4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35D3F1-0307-4969-BED3-F6FAA3609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7435D3F1-0307-4969-BED3-F6FAA3609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19F970-87EF-4B38-BD34-E46EB226F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D419F970-87EF-4B38-BD34-E46EB226F9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E7A2C2-FBDB-4B1F-924F-235A441D2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19E7A2C2-FBDB-4B1F-924F-235A441D2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9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5F86"/>
                </a:solidFill>
              </a:rPr>
              <a:t>insertion point</a:t>
            </a:r>
            <a:r>
              <a:rPr lang="en-US" dirty="0" smtClean="0"/>
              <a:t>, also known as the cursor, is a symbol on the screen that indicates where the next character you type will appear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261 </a:t>
            </a:r>
          </a:p>
          <a:p>
            <a:r>
              <a:rPr lang="en-US" dirty="0" smtClean="0"/>
              <a:t>Figure 5-3</a:t>
            </a:r>
            <a:endParaRPr lang="en-US" dirty="0"/>
          </a:p>
        </p:txBody>
      </p:sp>
      <p:pic>
        <p:nvPicPr>
          <p:cNvPr id="7" name="Picture 6" descr="CFig5-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124200"/>
            <a:ext cx="4343400" cy="318154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Words>2334</Words>
  <Application>Microsoft Office PowerPoint</Application>
  <PresentationFormat>On-screen Show (4:3)</PresentationFormat>
  <Paragraphs>468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Slide 1</vt:lpstr>
      <vt:lpstr>Objectives Overview</vt:lpstr>
      <vt:lpstr>Objectives Overview</vt:lpstr>
      <vt:lpstr>What Is Input?</vt:lpstr>
      <vt:lpstr>What Is Input?</vt:lpstr>
      <vt:lpstr>What Are Input Devices</vt:lpstr>
      <vt:lpstr>The Keyboard</vt:lpstr>
      <vt:lpstr>The Keyboard</vt:lpstr>
      <vt:lpstr>The Keyboard</vt:lpstr>
      <vt:lpstr>The Keyboard</vt:lpstr>
      <vt:lpstr>The Keyboard</vt:lpstr>
      <vt:lpstr>The Keyboard</vt:lpstr>
      <vt:lpstr>Pointing Devices</vt:lpstr>
      <vt:lpstr>Mouse</vt:lpstr>
      <vt:lpstr>Mouse</vt:lpstr>
      <vt:lpstr>Other Pointing Devices</vt:lpstr>
      <vt:lpstr>Touch Screens and Touch-Sensitive Pads</vt:lpstr>
      <vt:lpstr>Touch Screens and Touch-Sensitive Pads</vt:lpstr>
      <vt:lpstr>Pen Input</vt:lpstr>
      <vt:lpstr>Other Input for Smart Phones</vt:lpstr>
      <vt:lpstr>Game Controllers</vt:lpstr>
      <vt:lpstr>Game Controllers</vt:lpstr>
      <vt:lpstr>Digital Cameras</vt:lpstr>
      <vt:lpstr>Digital Cameras</vt:lpstr>
      <vt:lpstr>Digital Cameras</vt:lpstr>
      <vt:lpstr>Voice Input</vt:lpstr>
      <vt:lpstr>Voice Input</vt:lpstr>
      <vt:lpstr>Voice Input</vt:lpstr>
      <vt:lpstr>Video Input</vt:lpstr>
      <vt:lpstr>Video Input</vt:lpstr>
      <vt:lpstr>Video: Video Editing on Your Computer</vt:lpstr>
      <vt:lpstr>Video Input</vt:lpstr>
      <vt:lpstr>Video Input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Biometric Input</vt:lpstr>
      <vt:lpstr>Biometric Input</vt:lpstr>
      <vt:lpstr>Terminals</vt:lpstr>
      <vt:lpstr>Putting It All Together</vt:lpstr>
      <vt:lpstr>Putting It All Together</vt:lpstr>
      <vt:lpstr>Putting It All Together</vt:lpstr>
      <vt:lpstr>Input Devices for Physically Challenged Users</vt:lpstr>
      <vt:lpstr>Input Devices for Physically Challenged Users</vt:lpstr>
      <vt:lpstr>Summary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steven</cp:lastModifiedBy>
  <cp:revision>142</cp:revision>
  <dcterms:created xsi:type="dcterms:W3CDTF">2008-12-18T17:11:12Z</dcterms:created>
  <dcterms:modified xsi:type="dcterms:W3CDTF">2009-02-24T13:06:22Z</dcterms:modified>
</cp:coreProperties>
</file>