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61" r:id="rId4"/>
    <p:sldId id="391" r:id="rId5"/>
    <p:sldId id="393" r:id="rId6"/>
    <p:sldId id="392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34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262" r:id="rId40"/>
    <p:sldId id="26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image" Target="../media/image30.gif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gif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image" Target="../media/image36.gif"/><Relationship Id="rId4" Type="http://schemas.openxmlformats.org/officeDocument/2006/relationships/image" Target="../media/image3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four categories of application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 smtClean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 smtClean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 smtClean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 smtClean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B0BEB274-6C05-4047-9F09-F0C26D300361}" type="presOf" srcId="{6340B4FD-4716-4167-8CAC-128DB3A81B73}" destId="{F8815899-F88D-41B3-A125-0FBCE1BE5F51}" srcOrd="0" destOrd="0" presId="urn:microsoft.com/office/officeart/2005/8/layout/default"/>
    <dgm:cxn modelId="{EE7F4A9C-8AFF-451C-BC11-623F6DBFA9E3}" type="presOf" srcId="{EC5A341C-127E-4EEE-9057-274944E35871}" destId="{7DE15484-94EA-4392-8614-3BA695475D68}" srcOrd="0" destOrd="0" presId="urn:microsoft.com/office/officeart/2005/8/layout/default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4C0FC616-8CD7-4A30-A6E8-1586625E5EE8}" type="presOf" srcId="{CAD78E88-55C4-4F09-BD12-548950C62DD8}" destId="{C7D849DB-545B-4766-BD66-2977F21C03AD}" srcOrd="0" destOrd="0" presId="urn:microsoft.com/office/officeart/2005/8/layout/default"/>
    <dgm:cxn modelId="{4220CF5A-F17C-4915-BF75-D4A48FAB5785}" type="presOf" srcId="{08A2C16B-1BE6-40AD-B76A-3988AF0EAC21}" destId="{C33538E6-9EEE-4CD5-93C4-0C90FAE75F53}" srcOrd="0" destOrd="0" presId="urn:microsoft.com/office/officeart/2005/8/layout/default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DA223CBF-8BF9-430B-83EA-B9CE7610D9CB}" type="presParOf" srcId="{46A1C575-DE29-4021-A28C-E1E7FA78085E}" destId="{C33538E6-9EEE-4CD5-93C4-0C90FAE75F53}" srcOrd="2" destOrd="0" presId="urn:microsoft.com/office/officeart/2005/8/layout/default"/>
    <dgm:cxn modelId="{A67384A2-962A-4DB1-8312-5EDAF55110F2}" type="presParOf" srcId="{46A1C575-DE29-4021-A28C-E1E7FA78085E}" destId="{E807424D-90E9-44DB-89E5-8F2A99DEA94C}" srcOrd="3" destOrd="0" presId="urn:microsoft.com/office/officeart/2005/8/layout/default"/>
    <dgm:cxn modelId="{04EA264F-A9CE-4757-B543-02F788360A8F}" type="presParOf" srcId="{46A1C575-DE29-4021-A28C-E1E7FA78085E}" destId="{C7D849DB-545B-4766-BD66-2977F21C03AD}" srcOrd="4" destOrd="0" presId="urn:microsoft.com/office/officeart/2005/8/layout/default"/>
    <dgm:cxn modelId="{F30BF05F-080E-4762-9F7F-894E8A21EB29}" type="presParOf" srcId="{46A1C575-DE29-4021-A28C-E1E7FA78085E}" destId="{9C74F130-4A97-4008-8851-DD3FAC7067EF}" srcOrd="5" destOrd="0" presId="urn:microsoft.com/office/officeart/2005/8/layout/default"/>
    <dgm:cxn modelId="{0E130E0D-68CE-405C-8B26-BA22B7E897CB}" type="presParOf" srcId="{46A1C575-DE29-4021-A28C-E1E7FA78085E}" destId="{F8815899-F88D-41B3-A125-0FBCE1BE5F51}" srcOrd="6" destOrd="0" presId="urn:microsoft.com/office/officeart/2005/8/layout/default"/>
    <dgm:cxn modelId="{9393CDAC-FED1-430D-964B-5E22670E614F}" type="presParOf" srcId="{46A1C575-DE29-4021-A28C-E1E7FA78085E}" destId="{3D050D28-A289-41A3-8D4E-5A3C1A661900}" srcOrd="7" destOrd="0" presId="urn:microsoft.com/office/officeart/2005/8/layout/default"/>
    <dgm:cxn modelId="{6152009B-8103-4D50-8788-542AFC33CFD1}" type="presParOf" srcId="{46A1C575-DE29-4021-A28C-E1E7FA78085E}" destId="{7DE15484-94EA-4392-8614-3BA695475D68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C5EFF-7511-47FC-B140-500FE86D4950}" type="doc">
      <dgm:prSet loTypeId="urn:microsoft.com/office/officeart/2005/8/layout/vList4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915427E-AAA4-4D03-A56A-D269E93C6256}">
      <dgm:prSet phldrT="[Text]"/>
      <dgm:spPr/>
      <dgm:t>
        <a:bodyPr/>
        <a:lstStyle/>
        <a:p>
          <a:r>
            <a:rPr lang="en-US" b="1" dirty="0" smtClean="0"/>
            <a:t>Project management software</a:t>
          </a:r>
          <a:r>
            <a:rPr lang="en-US" b="0" dirty="0" smtClean="0"/>
            <a:t> allows a user to plan, schedule, track, and analyze the events, resources, and costs of a project</a:t>
          </a:r>
          <a:endParaRPr lang="en-US" b="1" dirty="0"/>
        </a:p>
      </dgm:t>
    </dgm:pt>
    <dgm:pt modelId="{075FCD3D-D6F6-49E4-8D43-AE53BAFA7291}" type="parTrans" cxnId="{5559BB74-3CC7-4DE5-87AA-8AB210D8CF34}">
      <dgm:prSet/>
      <dgm:spPr/>
      <dgm:t>
        <a:bodyPr/>
        <a:lstStyle/>
        <a:p>
          <a:endParaRPr lang="en-US"/>
        </a:p>
      </dgm:t>
    </dgm:pt>
    <dgm:pt modelId="{AE154229-B273-4759-A4E9-05BD5068867A}" type="sibTrans" cxnId="{5559BB74-3CC7-4DE5-87AA-8AB210D8CF34}">
      <dgm:prSet/>
      <dgm:spPr/>
      <dgm:t>
        <a:bodyPr/>
        <a:lstStyle/>
        <a:p>
          <a:endParaRPr lang="en-US"/>
        </a:p>
      </dgm:t>
    </dgm:pt>
    <dgm:pt modelId="{C1BCAC97-195D-4AE5-B810-5C9D8058B673}">
      <dgm:prSet phldrT="[Text]"/>
      <dgm:spPr/>
      <dgm:t>
        <a:bodyPr/>
        <a:lstStyle/>
        <a:p>
          <a:r>
            <a:rPr lang="en-US" b="1" dirty="0" smtClean="0"/>
            <a:t>Accounting software</a:t>
          </a:r>
          <a:r>
            <a:rPr lang="en-US" b="0" dirty="0" smtClean="0"/>
            <a:t> helps companies record and report their financial transactions</a:t>
          </a:r>
          <a:endParaRPr lang="en-US" b="1" dirty="0"/>
        </a:p>
      </dgm:t>
    </dgm:pt>
    <dgm:pt modelId="{00905564-FB73-4AA8-A884-9977F16398BE}" type="parTrans" cxnId="{802C77BC-0590-4FDC-8DCD-EA0756FD27EC}">
      <dgm:prSet/>
      <dgm:spPr/>
      <dgm:t>
        <a:bodyPr/>
        <a:lstStyle/>
        <a:p>
          <a:endParaRPr lang="en-US"/>
        </a:p>
      </dgm:t>
    </dgm:pt>
    <dgm:pt modelId="{F4A2D3CC-4A86-4AE6-8D0E-838353F5AB29}" type="sibTrans" cxnId="{802C77BC-0590-4FDC-8DCD-EA0756FD27EC}">
      <dgm:prSet/>
      <dgm:spPr/>
      <dgm:t>
        <a:bodyPr/>
        <a:lstStyle/>
        <a:p>
          <a:endParaRPr lang="en-US"/>
        </a:p>
      </dgm:t>
    </dgm:pt>
    <dgm:pt modelId="{21ACFA65-A309-4C69-A444-8C2DB6053788}">
      <dgm:prSet phldrT="[Text]"/>
      <dgm:spPr/>
      <dgm:t>
        <a:bodyPr/>
        <a:lstStyle/>
        <a:p>
          <a:r>
            <a:rPr lang="en-US" b="1" dirty="0" smtClean="0"/>
            <a:t>Document management software</a:t>
          </a:r>
          <a:r>
            <a:rPr lang="en-US" b="0" dirty="0" smtClean="0"/>
            <a:t> provides a means for sharing, distributing, and searching through documents by converting them into a format that can be viewed by any user</a:t>
          </a:r>
          <a:endParaRPr lang="en-US" b="1" dirty="0"/>
        </a:p>
      </dgm:t>
    </dgm:pt>
    <dgm:pt modelId="{F97F6811-9100-4F20-9EDB-B9199FB6047E}" type="parTrans" cxnId="{222438E8-B78B-4589-8D2C-499BAD2FB1F4}">
      <dgm:prSet/>
      <dgm:spPr/>
      <dgm:t>
        <a:bodyPr/>
        <a:lstStyle/>
        <a:p>
          <a:endParaRPr lang="en-US"/>
        </a:p>
      </dgm:t>
    </dgm:pt>
    <dgm:pt modelId="{988CCBB4-6006-4F7A-AA30-721967D97822}" type="sibTrans" cxnId="{222438E8-B78B-4589-8D2C-499BAD2FB1F4}">
      <dgm:prSet/>
      <dgm:spPr/>
      <dgm:t>
        <a:bodyPr/>
        <a:lstStyle/>
        <a:p>
          <a:endParaRPr lang="en-US"/>
        </a:p>
      </dgm:t>
    </dgm:pt>
    <dgm:pt modelId="{28C2519C-0580-4C59-8625-AC96D45D5CFE}" type="pres">
      <dgm:prSet presAssocID="{675C5EFF-7511-47FC-B140-500FE86D49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EE63A-A1FF-4B2B-8195-78740C6CB32D}" type="pres">
      <dgm:prSet presAssocID="{3915427E-AAA4-4D03-A56A-D269E93C6256}" presName="comp" presStyleCnt="0"/>
      <dgm:spPr/>
    </dgm:pt>
    <dgm:pt modelId="{22B53E29-844A-40BC-964F-81407918A792}" type="pres">
      <dgm:prSet presAssocID="{3915427E-AAA4-4D03-A56A-D269E93C6256}" presName="box" presStyleLbl="node1" presStyleIdx="0" presStyleCnt="3"/>
      <dgm:spPr/>
      <dgm:t>
        <a:bodyPr/>
        <a:lstStyle/>
        <a:p>
          <a:endParaRPr lang="en-US"/>
        </a:p>
      </dgm:t>
    </dgm:pt>
    <dgm:pt modelId="{7FE76721-E5CD-4688-999A-C841B67F266B}" type="pres">
      <dgm:prSet presAssocID="{3915427E-AAA4-4D03-A56A-D269E93C62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05E522-0852-4B94-8AA4-0F6A5532BC2F}" type="pres">
      <dgm:prSet presAssocID="{3915427E-AAA4-4D03-A56A-D269E93C62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0023-528A-4B9C-BE56-9214A6AA1019}" type="pres">
      <dgm:prSet presAssocID="{AE154229-B273-4759-A4E9-05BD5068867A}" presName="spacer" presStyleCnt="0"/>
      <dgm:spPr/>
    </dgm:pt>
    <dgm:pt modelId="{DE903F81-11FF-4A87-8D68-074CFCD0CFCB}" type="pres">
      <dgm:prSet presAssocID="{C1BCAC97-195D-4AE5-B810-5C9D8058B673}" presName="comp" presStyleCnt="0"/>
      <dgm:spPr/>
    </dgm:pt>
    <dgm:pt modelId="{052D7784-01A2-4065-9D6E-7DDDC5C48696}" type="pres">
      <dgm:prSet presAssocID="{C1BCAC97-195D-4AE5-B810-5C9D8058B673}" presName="box" presStyleLbl="node1" presStyleIdx="1" presStyleCnt="3"/>
      <dgm:spPr/>
      <dgm:t>
        <a:bodyPr/>
        <a:lstStyle/>
        <a:p>
          <a:endParaRPr lang="en-US"/>
        </a:p>
      </dgm:t>
    </dgm:pt>
    <dgm:pt modelId="{9B7EF72A-6DCB-41BC-9F3F-C7AE178BB7F7}" type="pres">
      <dgm:prSet presAssocID="{C1BCAC97-195D-4AE5-B810-5C9D8058B6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6032C1-1A42-4947-BD9C-FF73998DAE4C}" type="pres">
      <dgm:prSet presAssocID="{C1BCAC97-195D-4AE5-B810-5C9D8058B67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23429-30EA-4E39-A9E2-B4CC7CAD4CBB}" type="pres">
      <dgm:prSet presAssocID="{F4A2D3CC-4A86-4AE6-8D0E-838353F5AB29}" presName="spacer" presStyleCnt="0"/>
      <dgm:spPr/>
    </dgm:pt>
    <dgm:pt modelId="{BD84B6DF-C9EA-405B-82E0-8616A5539D8F}" type="pres">
      <dgm:prSet presAssocID="{21ACFA65-A309-4C69-A444-8C2DB6053788}" presName="comp" presStyleCnt="0"/>
      <dgm:spPr/>
    </dgm:pt>
    <dgm:pt modelId="{66BBEAA8-57CB-4D1B-9A0C-C71229F10C3E}" type="pres">
      <dgm:prSet presAssocID="{21ACFA65-A309-4C69-A444-8C2DB6053788}" presName="box" presStyleLbl="node1" presStyleIdx="2" presStyleCnt="3"/>
      <dgm:spPr/>
      <dgm:t>
        <a:bodyPr/>
        <a:lstStyle/>
        <a:p>
          <a:endParaRPr lang="en-US"/>
        </a:p>
      </dgm:t>
    </dgm:pt>
    <dgm:pt modelId="{F99E5F16-0F36-4BEE-B24A-676CAF3B1099}" type="pres">
      <dgm:prSet presAssocID="{21ACFA65-A309-4C69-A444-8C2DB60537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1AF4FD-60B9-46F8-B878-0BFFF9AD4911}" type="pres">
      <dgm:prSet presAssocID="{21ACFA65-A309-4C69-A444-8C2DB60537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F07F0-6E4A-48DC-86CF-E63BBA3C018E}" type="presOf" srcId="{21ACFA65-A309-4C69-A444-8C2DB6053788}" destId="{66BBEAA8-57CB-4D1B-9A0C-C71229F10C3E}" srcOrd="0" destOrd="0" presId="urn:microsoft.com/office/officeart/2005/8/layout/vList4"/>
    <dgm:cxn modelId="{9D37AE07-D09D-40ED-B088-A317AF336BCD}" type="presOf" srcId="{3915427E-AAA4-4D03-A56A-D269E93C6256}" destId="{F805E522-0852-4B94-8AA4-0F6A5532BC2F}" srcOrd="1" destOrd="0" presId="urn:microsoft.com/office/officeart/2005/8/layout/vList4"/>
    <dgm:cxn modelId="{2E6675ED-2A1C-499C-AF1F-75A93AD182B9}" type="presOf" srcId="{21ACFA65-A309-4C69-A444-8C2DB6053788}" destId="{311AF4FD-60B9-46F8-B878-0BFFF9AD4911}" srcOrd="1" destOrd="0" presId="urn:microsoft.com/office/officeart/2005/8/layout/vList4"/>
    <dgm:cxn modelId="{2C2D40C1-AFF6-4AA5-B196-4C3D8FC8434C}" type="presOf" srcId="{C1BCAC97-195D-4AE5-B810-5C9D8058B673}" destId="{C66032C1-1A42-4947-BD9C-FF73998DAE4C}" srcOrd="1" destOrd="0" presId="urn:microsoft.com/office/officeart/2005/8/layout/vList4"/>
    <dgm:cxn modelId="{222438E8-B78B-4589-8D2C-499BAD2FB1F4}" srcId="{675C5EFF-7511-47FC-B140-500FE86D4950}" destId="{21ACFA65-A309-4C69-A444-8C2DB6053788}" srcOrd="2" destOrd="0" parTransId="{F97F6811-9100-4F20-9EDB-B9199FB6047E}" sibTransId="{988CCBB4-6006-4F7A-AA30-721967D97822}"/>
    <dgm:cxn modelId="{4F0C626A-F74D-4265-93C4-CCDD8DD685CF}" type="presOf" srcId="{C1BCAC97-195D-4AE5-B810-5C9D8058B673}" destId="{052D7784-01A2-4065-9D6E-7DDDC5C48696}" srcOrd="0" destOrd="0" presId="urn:microsoft.com/office/officeart/2005/8/layout/vList4"/>
    <dgm:cxn modelId="{5559BB74-3CC7-4DE5-87AA-8AB210D8CF34}" srcId="{675C5EFF-7511-47FC-B140-500FE86D4950}" destId="{3915427E-AAA4-4D03-A56A-D269E93C6256}" srcOrd="0" destOrd="0" parTransId="{075FCD3D-D6F6-49E4-8D43-AE53BAFA7291}" sibTransId="{AE154229-B273-4759-A4E9-05BD5068867A}"/>
    <dgm:cxn modelId="{74356C74-592D-44E4-A299-075113450C59}" type="presOf" srcId="{675C5EFF-7511-47FC-B140-500FE86D4950}" destId="{28C2519C-0580-4C59-8625-AC96D45D5CFE}" srcOrd="0" destOrd="0" presId="urn:microsoft.com/office/officeart/2005/8/layout/vList4"/>
    <dgm:cxn modelId="{D550BE87-E154-437E-9187-A9D26B5FB4F2}" type="presOf" srcId="{3915427E-AAA4-4D03-A56A-D269E93C6256}" destId="{22B53E29-844A-40BC-964F-81407918A792}" srcOrd="0" destOrd="0" presId="urn:microsoft.com/office/officeart/2005/8/layout/vList4"/>
    <dgm:cxn modelId="{802C77BC-0590-4FDC-8DCD-EA0756FD27EC}" srcId="{675C5EFF-7511-47FC-B140-500FE86D4950}" destId="{C1BCAC97-195D-4AE5-B810-5C9D8058B673}" srcOrd="1" destOrd="0" parTransId="{00905564-FB73-4AA8-A884-9977F16398BE}" sibTransId="{F4A2D3CC-4A86-4AE6-8D0E-838353F5AB29}"/>
    <dgm:cxn modelId="{4A72C005-A701-4CEC-9735-8FA44F127D7E}" type="presParOf" srcId="{28C2519C-0580-4C59-8625-AC96D45D5CFE}" destId="{38CEE63A-A1FF-4B2B-8195-78740C6CB32D}" srcOrd="0" destOrd="0" presId="urn:microsoft.com/office/officeart/2005/8/layout/vList4"/>
    <dgm:cxn modelId="{8148CCCE-4A1A-4B0D-A487-90E5CDFC1DAB}" type="presParOf" srcId="{38CEE63A-A1FF-4B2B-8195-78740C6CB32D}" destId="{22B53E29-844A-40BC-964F-81407918A792}" srcOrd="0" destOrd="0" presId="urn:microsoft.com/office/officeart/2005/8/layout/vList4"/>
    <dgm:cxn modelId="{4D756441-AE16-427C-AE75-B4841DEF57AA}" type="presParOf" srcId="{38CEE63A-A1FF-4B2B-8195-78740C6CB32D}" destId="{7FE76721-E5CD-4688-999A-C841B67F266B}" srcOrd="1" destOrd="0" presId="urn:microsoft.com/office/officeart/2005/8/layout/vList4"/>
    <dgm:cxn modelId="{531A2571-8FFA-41BD-852A-651B21491D3B}" type="presParOf" srcId="{38CEE63A-A1FF-4B2B-8195-78740C6CB32D}" destId="{F805E522-0852-4B94-8AA4-0F6A5532BC2F}" srcOrd="2" destOrd="0" presId="urn:microsoft.com/office/officeart/2005/8/layout/vList4"/>
    <dgm:cxn modelId="{124B37D7-554D-4F1B-9E7D-D4B5DB4B6518}" type="presParOf" srcId="{28C2519C-0580-4C59-8625-AC96D45D5CFE}" destId="{BD7C0023-528A-4B9C-BE56-9214A6AA1019}" srcOrd="1" destOrd="0" presId="urn:microsoft.com/office/officeart/2005/8/layout/vList4"/>
    <dgm:cxn modelId="{E7C8799F-2C64-4459-B113-CE1B14EDA016}" type="presParOf" srcId="{28C2519C-0580-4C59-8625-AC96D45D5CFE}" destId="{DE903F81-11FF-4A87-8D68-074CFCD0CFCB}" srcOrd="2" destOrd="0" presId="urn:microsoft.com/office/officeart/2005/8/layout/vList4"/>
    <dgm:cxn modelId="{34D3DA9B-B241-415D-B755-91A5D64009FD}" type="presParOf" srcId="{DE903F81-11FF-4A87-8D68-074CFCD0CFCB}" destId="{052D7784-01A2-4065-9D6E-7DDDC5C48696}" srcOrd="0" destOrd="0" presId="urn:microsoft.com/office/officeart/2005/8/layout/vList4"/>
    <dgm:cxn modelId="{7288FCDC-0263-4160-8B85-2AF1594D4A3F}" type="presParOf" srcId="{DE903F81-11FF-4A87-8D68-074CFCD0CFCB}" destId="{9B7EF72A-6DCB-41BC-9F3F-C7AE178BB7F7}" srcOrd="1" destOrd="0" presId="urn:microsoft.com/office/officeart/2005/8/layout/vList4"/>
    <dgm:cxn modelId="{384068E3-9EFF-421E-8B20-8E48FF30A6B5}" type="presParOf" srcId="{DE903F81-11FF-4A87-8D68-074CFCD0CFCB}" destId="{C66032C1-1A42-4947-BD9C-FF73998DAE4C}" srcOrd="2" destOrd="0" presId="urn:microsoft.com/office/officeart/2005/8/layout/vList4"/>
    <dgm:cxn modelId="{588E823A-8D89-47B5-B936-5F635BE0281B}" type="presParOf" srcId="{28C2519C-0580-4C59-8625-AC96D45D5CFE}" destId="{FFF23429-30EA-4E39-A9E2-B4CC7CAD4CBB}" srcOrd="3" destOrd="0" presId="urn:microsoft.com/office/officeart/2005/8/layout/vList4"/>
    <dgm:cxn modelId="{9C3261FA-F5F8-4DE7-BABD-3CA3A0670360}" type="presParOf" srcId="{28C2519C-0580-4C59-8625-AC96D45D5CFE}" destId="{BD84B6DF-C9EA-405B-82E0-8616A5539D8F}" srcOrd="4" destOrd="0" presId="urn:microsoft.com/office/officeart/2005/8/layout/vList4"/>
    <dgm:cxn modelId="{85E70991-9B76-4719-8068-66BDC091C47A}" type="presParOf" srcId="{BD84B6DF-C9EA-405B-82E0-8616A5539D8F}" destId="{66BBEAA8-57CB-4D1B-9A0C-C71229F10C3E}" srcOrd="0" destOrd="0" presId="urn:microsoft.com/office/officeart/2005/8/layout/vList4"/>
    <dgm:cxn modelId="{2A1FAA52-1491-4556-9020-2D18D20152A3}" type="presParOf" srcId="{BD84B6DF-C9EA-405B-82E0-8616A5539D8F}" destId="{F99E5F16-0F36-4BEE-B24A-676CAF3B1099}" srcOrd="1" destOrd="0" presId="urn:microsoft.com/office/officeart/2005/8/layout/vList4"/>
    <dgm:cxn modelId="{797029FA-8E42-450E-8C5C-F0728ADD224C}" type="presParOf" srcId="{BD84B6DF-C9EA-405B-82E0-8616A5539D8F}" destId="{311AF4FD-60B9-46F8-B878-0BFFF9AD4911}" srcOrd="2" destOrd="0" presId="urn:microsoft.com/office/officeart/2005/8/layout/vList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28C8CF-E1E2-40EB-B559-111D434D2FC1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21B766-5147-4078-A573-DCC3AA88C115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0B58E6C2-6B95-435F-B202-AB4108CCFC87}" type="parTrans" cxnId="{7571DA15-2559-4E9D-A439-171FC0EF80DA}">
      <dgm:prSet/>
      <dgm:spPr/>
      <dgm:t>
        <a:bodyPr/>
        <a:lstStyle/>
        <a:p>
          <a:endParaRPr lang="en-US"/>
        </a:p>
      </dgm:t>
    </dgm:pt>
    <dgm:pt modelId="{7D4B1814-C9E9-4FCE-88AB-AA70E849AB70}" type="sibTrans" cxnId="{7571DA15-2559-4E9D-A439-171FC0EF80DA}">
      <dgm:prSet/>
      <dgm:spPr/>
      <dgm:t>
        <a:bodyPr/>
        <a:lstStyle/>
        <a:p>
          <a:endParaRPr lang="en-US"/>
        </a:p>
      </dgm:t>
    </dgm:pt>
    <dgm:pt modelId="{8E68E4E6-28B3-42B5-8722-B9058D5E9223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9A436725-0517-41F0-A23F-B9F428A839BA}" type="parTrans" cxnId="{51811A31-9B96-412B-977E-F072110753F4}">
      <dgm:prSet/>
      <dgm:spPr/>
      <dgm:t>
        <a:bodyPr/>
        <a:lstStyle/>
        <a:p>
          <a:endParaRPr lang="en-US"/>
        </a:p>
      </dgm:t>
    </dgm:pt>
    <dgm:pt modelId="{4467399B-4BA0-4351-AD22-DD2B714E73C7}" type="sibTrans" cxnId="{51811A31-9B96-412B-977E-F072110753F4}">
      <dgm:prSet/>
      <dgm:spPr/>
      <dgm:t>
        <a:bodyPr/>
        <a:lstStyle/>
        <a:p>
          <a:endParaRPr lang="en-US"/>
        </a:p>
      </dgm:t>
    </dgm:pt>
    <dgm:pt modelId="{9ED758B3-B5E7-4FE7-A36A-1BE7D75F4985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C60657FA-D8B9-4183-9DD1-E7DCAA3AA827}" type="parTrans" cxnId="{3D406A1E-449E-41DF-B8F5-0846F038FC04}">
      <dgm:prSet/>
      <dgm:spPr/>
      <dgm:t>
        <a:bodyPr/>
        <a:lstStyle/>
        <a:p>
          <a:endParaRPr lang="en-US"/>
        </a:p>
      </dgm:t>
    </dgm:pt>
    <dgm:pt modelId="{7B7C36E9-55D2-446F-ABB4-0B69A659C120}" type="sibTrans" cxnId="{3D406A1E-449E-41DF-B8F5-0846F038FC04}">
      <dgm:prSet/>
      <dgm:spPr/>
      <dgm:t>
        <a:bodyPr/>
        <a:lstStyle/>
        <a:p>
          <a:endParaRPr lang="en-US"/>
        </a:p>
      </dgm:t>
    </dgm:pt>
    <dgm:pt modelId="{1743368D-0ED0-4173-BB7F-9FB66D7468B4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F6D93BF0-ADCD-40C5-B89D-A6F6726F4E60}" type="parTrans" cxnId="{101537C9-B8A6-49C9-ACD8-BF7A8C9E45DB}">
      <dgm:prSet/>
      <dgm:spPr/>
      <dgm:t>
        <a:bodyPr/>
        <a:lstStyle/>
        <a:p>
          <a:endParaRPr lang="en-US"/>
        </a:p>
      </dgm:t>
    </dgm:pt>
    <dgm:pt modelId="{3E135AA4-9239-46EC-A670-E98C4DDAB1E2}" type="sibTrans" cxnId="{101537C9-B8A6-49C9-ACD8-BF7A8C9E45DB}">
      <dgm:prSet/>
      <dgm:spPr/>
      <dgm:t>
        <a:bodyPr/>
        <a:lstStyle/>
        <a:p>
          <a:endParaRPr lang="en-US"/>
        </a:p>
      </dgm:t>
    </dgm:pt>
    <dgm:pt modelId="{B94155C6-E3FC-4477-AB3D-E0EACFF5882F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73DDA990-824F-49F5-8B6D-F7627CDDA50D}" type="parTrans" cxnId="{03E4E97D-5705-45B8-9B2E-DCE8DD0968C4}">
      <dgm:prSet/>
      <dgm:spPr/>
      <dgm:t>
        <a:bodyPr/>
        <a:lstStyle/>
        <a:p>
          <a:endParaRPr lang="en-US"/>
        </a:p>
      </dgm:t>
    </dgm:pt>
    <dgm:pt modelId="{CC2E849A-117E-4B8A-AC43-DC8B2811C7B8}" type="sibTrans" cxnId="{03E4E97D-5705-45B8-9B2E-DCE8DD0968C4}">
      <dgm:prSet/>
      <dgm:spPr/>
      <dgm:t>
        <a:bodyPr/>
        <a:lstStyle/>
        <a:p>
          <a:endParaRPr lang="en-US"/>
        </a:p>
      </dgm:t>
    </dgm:pt>
    <dgm:pt modelId="{88BE140C-0CC7-4E45-859F-E38E621C0590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AC92681A-8FB6-4858-AF63-CD5282661066}" type="parTrans" cxnId="{E287AB38-C56C-4925-A508-7A42E79F4F9F}">
      <dgm:prSet/>
      <dgm:spPr/>
      <dgm:t>
        <a:bodyPr/>
        <a:lstStyle/>
        <a:p>
          <a:endParaRPr lang="en-US"/>
        </a:p>
      </dgm:t>
    </dgm:pt>
    <dgm:pt modelId="{E741BB70-7821-45DC-9071-5531396EC229}" type="sibTrans" cxnId="{E287AB38-C56C-4925-A508-7A42E79F4F9F}">
      <dgm:prSet/>
      <dgm:spPr/>
      <dgm:t>
        <a:bodyPr/>
        <a:lstStyle/>
        <a:p>
          <a:endParaRPr lang="en-US"/>
        </a:p>
      </dgm:t>
    </dgm:pt>
    <dgm:pt modelId="{2B6A8241-3744-46A5-9504-2524A0A91BD6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C0869673-38AC-4E5B-9E9F-76B09A34717B}" type="parTrans" cxnId="{FC03EC64-0510-44D1-BA5F-9EC54D5C7B79}">
      <dgm:prSet/>
      <dgm:spPr/>
      <dgm:t>
        <a:bodyPr/>
        <a:lstStyle/>
        <a:p>
          <a:endParaRPr lang="en-US"/>
        </a:p>
      </dgm:t>
    </dgm:pt>
    <dgm:pt modelId="{DF8DFF27-B4EB-457D-A099-A3F1C9CD52FD}" type="sibTrans" cxnId="{FC03EC64-0510-44D1-BA5F-9EC54D5C7B79}">
      <dgm:prSet/>
      <dgm:spPr/>
      <dgm:t>
        <a:bodyPr/>
        <a:lstStyle/>
        <a:p>
          <a:endParaRPr lang="en-US"/>
        </a:p>
      </dgm:t>
    </dgm:pt>
    <dgm:pt modelId="{1BB57660-3898-49E3-8A83-F6135C4989F7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F71BF7D3-B49D-42E6-859C-252D1A2CC5C8}" type="parTrans" cxnId="{2FEF6BCC-9E47-4E2E-8373-3320FD7CED8B}">
      <dgm:prSet/>
      <dgm:spPr/>
      <dgm:t>
        <a:bodyPr/>
        <a:lstStyle/>
        <a:p>
          <a:endParaRPr lang="en-US"/>
        </a:p>
      </dgm:t>
    </dgm:pt>
    <dgm:pt modelId="{00095734-70A4-4781-83D6-E6852B88CB05}" type="sibTrans" cxnId="{2FEF6BCC-9E47-4E2E-8373-3320FD7CED8B}">
      <dgm:prSet/>
      <dgm:spPr/>
      <dgm:t>
        <a:bodyPr/>
        <a:lstStyle/>
        <a:p>
          <a:endParaRPr lang="en-US"/>
        </a:p>
      </dgm:t>
    </dgm:pt>
    <dgm:pt modelId="{C5A12399-4354-418D-80F2-F8599988EA9A}" type="pres">
      <dgm:prSet presAssocID="{2C28C8CF-E1E2-40EB-B559-111D434D2F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C1196-9756-4818-A888-89D41D08D079}" type="pres">
      <dgm:prSet presAssocID="{E921B766-5147-4078-A573-DCC3AA88C11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E8CD-D4A2-4869-B473-BCEF2C20FC47}" type="pres">
      <dgm:prSet presAssocID="{7D4B1814-C9E9-4FCE-88AB-AA70E849AB70}" presName="sibTrans" presStyleCnt="0"/>
      <dgm:spPr/>
    </dgm:pt>
    <dgm:pt modelId="{CCBFCFA6-A068-4174-A940-6D27EB377E79}" type="pres">
      <dgm:prSet presAssocID="{8E68E4E6-28B3-42B5-8722-B9058D5E922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411F6-0554-4BED-8469-317D5A32E73E}" type="pres">
      <dgm:prSet presAssocID="{4467399B-4BA0-4351-AD22-DD2B714E73C7}" presName="sibTrans" presStyleCnt="0"/>
      <dgm:spPr/>
    </dgm:pt>
    <dgm:pt modelId="{F77485D5-8E00-4694-B0F9-82D874722AE6}" type="pres">
      <dgm:prSet presAssocID="{9ED758B3-B5E7-4FE7-A36A-1BE7D75F498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8EC5F-145F-4C96-8AB8-B22A1622A81D}" type="pres">
      <dgm:prSet presAssocID="{7B7C36E9-55D2-446F-ABB4-0B69A659C120}" presName="sibTrans" presStyleCnt="0"/>
      <dgm:spPr/>
    </dgm:pt>
    <dgm:pt modelId="{7E0B22BE-9783-4E0E-AEB4-77C1FC4B1514}" type="pres">
      <dgm:prSet presAssocID="{1743368D-0ED0-4173-BB7F-9FB66D7468B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55B97-7B9C-4518-944C-7BE28A621EB5}" type="pres">
      <dgm:prSet presAssocID="{3E135AA4-9239-46EC-A670-E98C4DDAB1E2}" presName="sibTrans" presStyleCnt="0"/>
      <dgm:spPr/>
    </dgm:pt>
    <dgm:pt modelId="{143840DA-A7F2-4CE1-91CE-D2C1587BF0A4}" type="pres">
      <dgm:prSet presAssocID="{B94155C6-E3FC-4477-AB3D-E0EACFF5882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748C-D2E0-4ED3-9D6C-19358C3A5E0F}" type="pres">
      <dgm:prSet presAssocID="{CC2E849A-117E-4B8A-AC43-DC8B2811C7B8}" presName="sibTrans" presStyleCnt="0"/>
      <dgm:spPr/>
    </dgm:pt>
    <dgm:pt modelId="{9255BD6B-D3B7-4816-9159-4C4EF231D39F}" type="pres">
      <dgm:prSet presAssocID="{88BE140C-0CC7-4E45-859F-E38E621C059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183FB-CA97-4A15-9ECE-97A7109DBC58}" type="pres">
      <dgm:prSet presAssocID="{E741BB70-7821-45DC-9071-5531396EC229}" presName="sibTrans" presStyleCnt="0"/>
      <dgm:spPr/>
    </dgm:pt>
    <dgm:pt modelId="{CDB42D0A-1D93-482C-AE6F-C85A78BD07B1}" type="pres">
      <dgm:prSet presAssocID="{2B6A8241-3744-46A5-9504-2524A0A91BD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FD81A-D3DF-446E-A246-9FD666E56692}" type="pres">
      <dgm:prSet presAssocID="{DF8DFF27-B4EB-457D-A099-A3F1C9CD52FD}" presName="sibTrans" presStyleCnt="0"/>
      <dgm:spPr/>
    </dgm:pt>
    <dgm:pt modelId="{A45F9CF0-CB0B-4FE7-983F-3486DDD4C581}" type="pres">
      <dgm:prSet presAssocID="{1BB57660-3898-49E3-8A83-F6135C4989F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74395-4477-499A-A664-2908AE8B4774}" type="presOf" srcId="{1BB57660-3898-49E3-8A83-F6135C4989F7}" destId="{A45F9CF0-CB0B-4FE7-983F-3486DDD4C581}" srcOrd="0" destOrd="0" presId="urn:microsoft.com/office/officeart/2005/8/layout/default"/>
    <dgm:cxn modelId="{427B58F0-28AE-45B4-8A5E-66D093ADC1A6}" type="presOf" srcId="{9ED758B3-B5E7-4FE7-A36A-1BE7D75F4985}" destId="{F77485D5-8E00-4694-B0F9-82D874722AE6}" srcOrd="0" destOrd="0" presId="urn:microsoft.com/office/officeart/2005/8/layout/default"/>
    <dgm:cxn modelId="{03E4E97D-5705-45B8-9B2E-DCE8DD0968C4}" srcId="{2C28C8CF-E1E2-40EB-B559-111D434D2FC1}" destId="{B94155C6-E3FC-4477-AB3D-E0EACFF5882F}" srcOrd="4" destOrd="0" parTransId="{73DDA990-824F-49F5-8B6D-F7627CDDA50D}" sibTransId="{CC2E849A-117E-4B8A-AC43-DC8B2811C7B8}"/>
    <dgm:cxn modelId="{D71E7660-F1F6-4973-A178-F03593C2141C}" type="presOf" srcId="{E921B766-5147-4078-A573-DCC3AA88C115}" destId="{32EC1196-9756-4818-A888-89D41D08D079}" srcOrd="0" destOrd="0" presId="urn:microsoft.com/office/officeart/2005/8/layout/default"/>
    <dgm:cxn modelId="{F4B64989-41F2-417C-86CC-90996D54EA8A}" type="presOf" srcId="{1743368D-0ED0-4173-BB7F-9FB66D7468B4}" destId="{7E0B22BE-9783-4E0E-AEB4-77C1FC4B1514}" srcOrd="0" destOrd="0" presId="urn:microsoft.com/office/officeart/2005/8/layout/default"/>
    <dgm:cxn modelId="{2FEF6BCC-9E47-4E2E-8373-3320FD7CED8B}" srcId="{2C28C8CF-E1E2-40EB-B559-111D434D2FC1}" destId="{1BB57660-3898-49E3-8A83-F6135C4989F7}" srcOrd="7" destOrd="0" parTransId="{F71BF7D3-B49D-42E6-859C-252D1A2CC5C8}" sibTransId="{00095734-70A4-4781-83D6-E6852B88CB05}"/>
    <dgm:cxn modelId="{64C833FC-991B-408F-860C-50FD39F14AD2}" type="presOf" srcId="{2C28C8CF-E1E2-40EB-B559-111D434D2FC1}" destId="{C5A12399-4354-418D-80F2-F8599988EA9A}" srcOrd="0" destOrd="0" presId="urn:microsoft.com/office/officeart/2005/8/layout/default"/>
    <dgm:cxn modelId="{3D406A1E-449E-41DF-B8F5-0846F038FC04}" srcId="{2C28C8CF-E1E2-40EB-B559-111D434D2FC1}" destId="{9ED758B3-B5E7-4FE7-A36A-1BE7D75F4985}" srcOrd="2" destOrd="0" parTransId="{C60657FA-D8B9-4183-9DD1-E7DCAA3AA827}" sibTransId="{7B7C36E9-55D2-446F-ABB4-0B69A659C120}"/>
    <dgm:cxn modelId="{45C709F8-80A1-44D6-94DC-40BD721A35DE}" type="presOf" srcId="{88BE140C-0CC7-4E45-859F-E38E621C0590}" destId="{9255BD6B-D3B7-4816-9159-4C4EF231D39F}" srcOrd="0" destOrd="0" presId="urn:microsoft.com/office/officeart/2005/8/layout/default"/>
    <dgm:cxn modelId="{E287AB38-C56C-4925-A508-7A42E79F4F9F}" srcId="{2C28C8CF-E1E2-40EB-B559-111D434D2FC1}" destId="{88BE140C-0CC7-4E45-859F-E38E621C0590}" srcOrd="5" destOrd="0" parTransId="{AC92681A-8FB6-4858-AF63-CD5282661066}" sibTransId="{E741BB70-7821-45DC-9071-5531396EC229}"/>
    <dgm:cxn modelId="{D3079173-A64D-49EA-B49A-3654F4BFFE02}" type="presOf" srcId="{8E68E4E6-28B3-42B5-8722-B9058D5E9223}" destId="{CCBFCFA6-A068-4174-A940-6D27EB377E79}" srcOrd="0" destOrd="0" presId="urn:microsoft.com/office/officeart/2005/8/layout/default"/>
    <dgm:cxn modelId="{FC03EC64-0510-44D1-BA5F-9EC54D5C7B79}" srcId="{2C28C8CF-E1E2-40EB-B559-111D434D2FC1}" destId="{2B6A8241-3744-46A5-9504-2524A0A91BD6}" srcOrd="6" destOrd="0" parTransId="{C0869673-38AC-4E5B-9E9F-76B09A34717B}" sibTransId="{DF8DFF27-B4EB-457D-A099-A3F1C9CD52FD}"/>
    <dgm:cxn modelId="{16A15A91-C321-42AB-BA57-1548C21D8727}" type="presOf" srcId="{2B6A8241-3744-46A5-9504-2524A0A91BD6}" destId="{CDB42D0A-1D93-482C-AE6F-C85A78BD07B1}" srcOrd="0" destOrd="0" presId="urn:microsoft.com/office/officeart/2005/8/layout/default"/>
    <dgm:cxn modelId="{51811A31-9B96-412B-977E-F072110753F4}" srcId="{2C28C8CF-E1E2-40EB-B559-111D434D2FC1}" destId="{8E68E4E6-28B3-42B5-8722-B9058D5E9223}" srcOrd="1" destOrd="0" parTransId="{9A436725-0517-41F0-A23F-B9F428A839BA}" sibTransId="{4467399B-4BA0-4351-AD22-DD2B714E73C7}"/>
    <dgm:cxn modelId="{101537C9-B8A6-49C9-ACD8-BF7A8C9E45DB}" srcId="{2C28C8CF-E1E2-40EB-B559-111D434D2FC1}" destId="{1743368D-0ED0-4173-BB7F-9FB66D7468B4}" srcOrd="3" destOrd="0" parTransId="{F6D93BF0-ADCD-40C5-B89D-A6F6726F4E60}" sibTransId="{3E135AA4-9239-46EC-A670-E98C4DDAB1E2}"/>
    <dgm:cxn modelId="{24C55D96-8D16-4BF6-8E55-B8DCD4AA9891}" type="presOf" srcId="{B94155C6-E3FC-4477-AB3D-E0EACFF5882F}" destId="{143840DA-A7F2-4CE1-91CE-D2C1587BF0A4}" srcOrd="0" destOrd="0" presId="urn:microsoft.com/office/officeart/2005/8/layout/default"/>
    <dgm:cxn modelId="{7571DA15-2559-4E9D-A439-171FC0EF80DA}" srcId="{2C28C8CF-E1E2-40EB-B559-111D434D2FC1}" destId="{E921B766-5147-4078-A573-DCC3AA88C115}" srcOrd="0" destOrd="0" parTransId="{0B58E6C2-6B95-435F-B202-AB4108CCFC87}" sibTransId="{7D4B1814-C9E9-4FCE-88AB-AA70E849AB70}"/>
    <dgm:cxn modelId="{2B39CA79-75E3-4F00-B07F-ACA51562968C}" type="presParOf" srcId="{C5A12399-4354-418D-80F2-F8599988EA9A}" destId="{32EC1196-9756-4818-A888-89D41D08D079}" srcOrd="0" destOrd="0" presId="urn:microsoft.com/office/officeart/2005/8/layout/default"/>
    <dgm:cxn modelId="{E6AA8054-5DB4-4CE5-92C5-465D692BD1B3}" type="presParOf" srcId="{C5A12399-4354-418D-80F2-F8599988EA9A}" destId="{BB28E8CD-D4A2-4869-B473-BCEF2C20FC47}" srcOrd="1" destOrd="0" presId="urn:microsoft.com/office/officeart/2005/8/layout/default"/>
    <dgm:cxn modelId="{FA36D1D7-DF8D-4172-923B-D14A5CBCB08C}" type="presParOf" srcId="{C5A12399-4354-418D-80F2-F8599988EA9A}" destId="{CCBFCFA6-A068-4174-A940-6D27EB377E79}" srcOrd="2" destOrd="0" presId="urn:microsoft.com/office/officeart/2005/8/layout/default"/>
    <dgm:cxn modelId="{54167526-1D9E-480B-8434-7A215060781C}" type="presParOf" srcId="{C5A12399-4354-418D-80F2-F8599988EA9A}" destId="{0D7411F6-0554-4BED-8469-317D5A32E73E}" srcOrd="3" destOrd="0" presId="urn:microsoft.com/office/officeart/2005/8/layout/default"/>
    <dgm:cxn modelId="{7C742496-39F5-4299-95E6-AC4FE2A0184B}" type="presParOf" srcId="{C5A12399-4354-418D-80F2-F8599988EA9A}" destId="{F77485D5-8E00-4694-B0F9-82D874722AE6}" srcOrd="4" destOrd="0" presId="urn:microsoft.com/office/officeart/2005/8/layout/default"/>
    <dgm:cxn modelId="{01E2DF50-3D64-4D72-A006-41A9A9574252}" type="presParOf" srcId="{C5A12399-4354-418D-80F2-F8599988EA9A}" destId="{ECB8EC5F-145F-4C96-8AB8-B22A1622A81D}" srcOrd="5" destOrd="0" presId="urn:microsoft.com/office/officeart/2005/8/layout/default"/>
    <dgm:cxn modelId="{4E6B0EF8-924C-43DA-9E06-76116C70CF64}" type="presParOf" srcId="{C5A12399-4354-418D-80F2-F8599988EA9A}" destId="{7E0B22BE-9783-4E0E-AEB4-77C1FC4B1514}" srcOrd="6" destOrd="0" presId="urn:microsoft.com/office/officeart/2005/8/layout/default"/>
    <dgm:cxn modelId="{80D302AA-4BDC-462D-9D6F-9804BFC2523B}" type="presParOf" srcId="{C5A12399-4354-418D-80F2-F8599988EA9A}" destId="{39355B97-7B9C-4518-944C-7BE28A621EB5}" srcOrd="7" destOrd="0" presId="urn:microsoft.com/office/officeart/2005/8/layout/default"/>
    <dgm:cxn modelId="{6E51B085-55C1-4BA4-8D2B-AB2177F6924C}" type="presParOf" srcId="{C5A12399-4354-418D-80F2-F8599988EA9A}" destId="{143840DA-A7F2-4CE1-91CE-D2C1587BF0A4}" srcOrd="8" destOrd="0" presId="urn:microsoft.com/office/officeart/2005/8/layout/default"/>
    <dgm:cxn modelId="{1D6C977F-1969-4852-A7FA-D2A100B36763}" type="presParOf" srcId="{C5A12399-4354-418D-80F2-F8599988EA9A}" destId="{2E19748C-D2E0-4ED3-9D6C-19358C3A5E0F}" srcOrd="9" destOrd="0" presId="urn:microsoft.com/office/officeart/2005/8/layout/default"/>
    <dgm:cxn modelId="{D69D7141-6A45-4901-99BD-BB4DFA0763BE}" type="presParOf" srcId="{C5A12399-4354-418D-80F2-F8599988EA9A}" destId="{9255BD6B-D3B7-4816-9159-4C4EF231D39F}" srcOrd="10" destOrd="0" presId="urn:microsoft.com/office/officeart/2005/8/layout/default"/>
    <dgm:cxn modelId="{45494E71-6AAA-41AE-B077-E7A1AE4E1D80}" type="presParOf" srcId="{C5A12399-4354-418D-80F2-F8599988EA9A}" destId="{881183FB-CA97-4A15-9ECE-97A7109DBC58}" srcOrd="11" destOrd="0" presId="urn:microsoft.com/office/officeart/2005/8/layout/default"/>
    <dgm:cxn modelId="{A2D1F370-D6CD-4A90-BA45-D3DC714BACF1}" type="presParOf" srcId="{C5A12399-4354-418D-80F2-F8599988EA9A}" destId="{CDB42D0A-1D93-482C-AE6F-C85A78BD07B1}" srcOrd="12" destOrd="0" presId="urn:microsoft.com/office/officeart/2005/8/layout/default"/>
    <dgm:cxn modelId="{CA22031F-9411-4E94-81EC-A9096DE0E999}" type="presParOf" srcId="{C5A12399-4354-418D-80F2-F8599988EA9A}" destId="{7AAFD81A-D3DF-446E-A246-9FD666E56692}" srcOrd="13" destOrd="0" presId="urn:microsoft.com/office/officeart/2005/8/layout/default"/>
    <dgm:cxn modelId="{A859E514-CE70-4F42-B2A5-0E8E872A7235}" type="presParOf" srcId="{C5A12399-4354-418D-80F2-F8599988EA9A}" destId="{A45F9CF0-CB0B-4FE7-983F-3486DDD4C581}" srcOrd="14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" loCatId="list" qsTypeId="urn:microsoft.com/office/officeart/2005/8/quickstyle/3d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Computer-aided design </a:t>
          </a:r>
          <a:r>
            <a:rPr lang="en-US" b="0" dirty="0" smtClean="0">
              <a:solidFill>
                <a:srgbClr val="67588E"/>
              </a:solidFill>
            </a:rPr>
            <a:t>(</a:t>
          </a:r>
          <a:r>
            <a:rPr lang="en-US" b="1" dirty="0" smtClean="0">
              <a:solidFill>
                <a:srgbClr val="67588E"/>
              </a:solidFill>
            </a:rPr>
            <a:t>CAD</a:t>
          </a:r>
          <a:r>
            <a:rPr lang="en-US" b="0" dirty="0" smtClean="0">
              <a:solidFill>
                <a:srgbClr val="67588E"/>
              </a:solidFill>
            </a:rPr>
            <a:t>) </a:t>
          </a:r>
          <a:r>
            <a:rPr lang="en-US" b="1" dirty="0" smtClean="0">
              <a:solidFill>
                <a:srgbClr val="67588E"/>
              </a:solidFill>
            </a:rPr>
            <a:t>software</a:t>
          </a:r>
          <a:endParaRPr lang="en-US" b="1" dirty="0">
            <a:solidFill>
              <a:srgbClr val="67588E"/>
            </a:solidFill>
          </a:endParaRP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Desktop publishing software</a:t>
          </a:r>
          <a:endParaRPr lang="en-US" b="1" dirty="0">
            <a:solidFill>
              <a:srgbClr val="67588E"/>
            </a:solidFill>
          </a:endParaRP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EAC63-2106-4FFC-8A8B-8E6207F801D8}" type="presOf" srcId="{24EF474B-EFED-4586-A2EF-494D546AC229}" destId="{7B1679C5-D426-4B14-A7F2-FF0427E65B88}" srcOrd="0" destOrd="0" presId="urn:microsoft.com/office/officeart/2005/8/layout/vList3"/>
    <dgm:cxn modelId="{330EEA97-FCC5-4D0A-ABC0-FA1D07F4DF04}" type="presOf" srcId="{BF1BDD00-2CC1-4A9C-BC51-7307C27383FF}" destId="{CB2ED2FC-5899-4E21-B28C-B9217DAB1855}" srcOrd="0" destOrd="0" presId="urn:microsoft.com/office/officeart/2005/8/layout/vList3"/>
    <dgm:cxn modelId="{36A0C529-217A-476F-9004-252DDECEECFC}" type="presOf" srcId="{A4ADEC81-B2E3-487B-9F91-7C6E0D5782CD}" destId="{F1409B65-1F65-46F7-B56B-B86808D1BAF9}" srcOrd="0" destOrd="0" presId="urn:microsoft.com/office/officeart/2005/8/layout/vList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503B77EA-363C-497B-86C7-1EDF01E1D131}" type="presOf" srcId="{52515FD3-032E-45F8-981B-1A02E2B911E2}" destId="{9BF47D4A-1464-4498-A2E2-3AE8CAB61EE5}" srcOrd="0" destOrd="0" presId="urn:microsoft.com/office/officeart/2005/8/layout/vList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DBBE2443-8D35-40F8-8A2C-46E646231050}" type="presParOf" srcId="{F1409B65-1F65-46F7-B56B-B86808D1BAF9}" destId="{2FBCA3B9-AB0E-4333-A8E3-3B132991CF92}" srcOrd="0" destOrd="0" presId="urn:microsoft.com/office/officeart/2005/8/layout/vList3"/>
    <dgm:cxn modelId="{5F37FB36-398F-4C1D-B8CB-FAF872D43F72}" type="presParOf" srcId="{2FBCA3B9-AB0E-4333-A8E3-3B132991CF92}" destId="{1FCF4430-C93A-4E20-9D29-5D72E2B75DAF}" srcOrd="0" destOrd="0" presId="urn:microsoft.com/office/officeart/2005/8/layout/vList3"/>
    <dgm:cxn modelId="{BFAE7A60-1FB2-4AD3-8E7A-5E055B819916}" type="presParOf" srcId="{2FBCA3B9-AB0E-4333-A8E3-3B132991CF92}" destId="{7B1679C5-D426-4B14-A7F2-FF0427E65B88}" srcOrd="1" destOrd="0" presId="urn:microsoft.com/office/officeart/2005/8/layout/vList3"/>
    <dgm:cxn modelId="{0D0B0F50-1A4C-4EF4-9BEC-5BF231D67530}" type="presParOf" srcId="{F1409B65-1F65-46F7-B56B-B86808D1BAF9}" destId="{0EDDFF57-CA33-47B0-86FF-12FD726A0F06}" srcOrd="1" destOrd="0" presId="urn:microsoft.com/office/officeart/2005/8/layout/vList3"/>
    <dgm:cxn modelId="{6406D0D2-63D7-426B-8223-7CCE000953E5}" type="presParOf" srcId="{F1409B65-1F65-46F7-B56B-B86808D1BAF9}" destId="{940C833E-2A16-4C42-9C86-24299B53B11B}" srcOrd="2" destOrd="0" presId="urn:microsoft.com/office/officeart/2005/8/layout/vList3"/>
    <dgm:cxn modelId="{6D246A73-D5FB-476D-A408-C5C1325A73F7}" type="presParOf" srcId="{940C833E-2A16-4C42-9C86-24299B53B11B}" destId="{127CDBB0-63F1-4504-9E4E-903BDDEEECB4}" srcOrd="0" destOrd="0" presId="urn:microsoft.com/office/officeart/2005/8/layout/vList3"/>
    <dgm:cxn modelId="{7F3CF567-221D-4FF9-9E4F-31ECBF63765F}" type="presParOf" srcId="{940C833E-2A16-4C42-9C86-24299B53B11B}" destId="{CB2ED2FC-5899-4E21-B28C-B9217DAB1855}" srcOrd="1" destOrd="0" presId="urn:microsoft.com/office/officeart/2005/8/layout/vList3"/>
    <dgm:cxn modelId="{E1D13CF3-59E5-465C-8E59-CC9F40150857}" type="presParOf" srcId="{F1409B65-1F65-46F7-B56B-B86808D1BAF9}" destId="{A2659A49-C676-414B-8A77-EB11977E58B7}" srcOrd="3" destOrd="0" presId="urn:microsoft.com/office/officeart/2005/8/layout/vList3"/>
    <dgm:cxn modelId="{15BD65DD-3659-4C1C-A37E-6094FF50DB42}" type="presParOf" srcId="{F1409B65-1F65-46F7-B56B-B86808D1BAF9}" destId="{0665E099-3347-46D6-8413-11695B44AC89}" srcOrd="4" destOrd="0" presId="urn:microsoft.com/office/officeart/2005/8/layout/vList3"/>
    <dgm:cxn modelId="{F662E244-A28F-418C-9692-BCF14A158446}" type="presParOf" srcId="{0665E099-3347-46D6-8413-11695B44AC89}" destId="{38E75101-72EA-49C0-854C-2FF180E3A166}" srcOrd="0" destOrd="0" presId="urn:microsoft.com/office/officeart/2005/8/layout/vList3"/>
    <dgm:cxn modelId="{B6CFF219-3FE2-45BD-9818-9F69E050BC75}" type="presParOf" srcId="{0665E099-3347-46D6-8413-11695B44AC89}" destId="{9BF47D4A-1464-4498-A2E2-3AE8CAB61EE5}" srcOrd="1" destOrd="0" presId="urn:microsoft.com/office/officeart/2005/8/layout/vLis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" loCatId="list" qsTypeId="urn:microsoft.com/office/officeart/2005/8/quickstyle/3d2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Video and audio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Multimedia authoring software</a:t>
          </a:r>
          <a:endParaRPr lang="en-US" b="1" dirty="0">
            <a:solidFill>
              <a:srgbClr val="67588E"/>
            </a:solidFill>
          </a:endParaRP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FF903614-F947-4E61-BF27-F0B172303779}" type="presOf" srcId="{80E7A621-B3EC-4E50-8ACD-E93E7C2BBBC9}" destId="{22A5CF67-8D3C-49AE-8D0D-066C3B22A975}" srcOrd="0" destOrd="0" presId="urn:microsoft.com/office/officeart/2005/8/layout/vList3"/>
    <dgm:cxn modelId="{2C5E92D4-BA31-4476-BE84-36348EA6AD70}" type="presOf" srcId="{89814939-DE2F-488A-A088-8B740FD0C342}" destId="{24E47409-3900-4B61-A1AD-57D3CB78190B}" srcOrd="0" destOrd="0" presId="urn:microsoft.com/office/officeart/2005/8/layout/vList3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85A3AF47-1C00-435D-B549-55C0D3FEE2B4}" type="presOf" srcId="{AAD22EAC-EE8A-419F-B971-DD96C6D96004}" destId="{754E3BB1-917F-41C7-AAA3-2301D8ACD236}" srcOrd="0" destOrd="0" presId="urn:microsoft.com/office/officeart/2005/8/layout/vList3"/>
    <dgm:cxn modelId="{CD1772D9-99CA-4BD7-8039-53D788CEA47D}" type="presOf" srcId="{B3316AEA-D0EF-446F-91CA-214CFA77A1F4}" destId="{C43F755A-7EC3-4CBF-91AB-8BE8A8F9BFE7}" srcOrd="0" destOrd="0" presId="urn:microsoft.com/office/officeart/2005/8/layout/vList3"/>
    <dgm:cxn modelId="{5FE4C3A1-5C83-4805-90DF-F992BA312895}" type="presParOf" srcId="{754E3BB1-917F-41C7-AAA3-2301D8ACD236}" destId="{556C1E7B-D786-4067-A777-B6DA1679C2F1}" srcOrd="0" destOrd="0" presId="urn:microsoft.com/office/officeart/2005/8/layout/vList3"/>
    <dgm:cxn modelId="{55305741-BB70-4815-8666-98DB2CDDBF56}" type="presParOf" srcId="{556C1E7B-D786-4067-A777-B6DA1679C2F1}" destId="{2FEEEF18-91FB-470B-A2BC-3E98FB45F608}" srcOrd="0" destOrd="0" presId="urn:microsoft.com/office/officeart/2005/8/layout/vList3"/>
    <dgm:cxn modelId="{19DE7F7C-FBAF-4F1C-AA84-396040B5C002}" type="presParOf" srcId="{556C1E7B-D786-4067-A777-B6DA1679C2F1}" destId="{C43F755A-7EC3-4CBF-91AB-8BE8A8F9BFE7}" srcOrd="1" destOrd="0" presId="urn:microsoft.com/office/officeart/2005/8/layout/vList3"/>
    <dgm:cxn modelId="{C4B8A617-A421-42F1-BC5C-32EEE7A4E17E}" type="presParOf" srcId="{754E3BB1-917F-41C7-AAA3-2301D8ACD236}" destId="{677601D3-BE5B-4FB1-B926-789B559F16DE}" srcOrd="1" destOrd="0" presId="urn:microsoft.com/office/officeart/2005/8/layout/vList3"/>
    <dgm:cxn modelId="{00AC81FB-6E91-4781-9474-918C70207B02}" type="presParOf" srcId="{754E3BB1-917F-41C7-AAA3-2301D8ACD236}" destId="{9CF1F8EF-2E42-4C97-961C-F84700270334}" srcOrd="2" destOrd="0" presId="urn:microsoft.com/office/officeart/2005/8/layout/vList3"/>
    <dgm:cxn modelId="{B8DB6B3D-C7F3-45DE-9DC4-89FF21F409C7}" type="presParOf" srcId="{9CF1F8EF-2E42-4C97-961C-F84700270334}" destId="{14761EA7-ECB8-4991-B963-877E5FA7E5E4}" srcOrd="0" destOrd="0" presId="urn:microsoft.com/office/officeart/2005/8/layout/vList3"/>
    <dgm:cxn modelId="{512C2DEB-3059-4F59-B9F0-A4855BC3C967}" type="presParOf" srcId="{9CF1F8EF-2E42-4C97-961C-F84700270334}" destId="{22A5CF67-8D3C-49AE-8D0D-066C3B22A975}" srcOrd="1" destOrd="0" presId="urn:microsoft.com/office/officeart/2005/8/layout/vList3"/>
    <dgm:cxn modelId="{66EF8B9E-DF16-4D37-A376-A80F7E159979}" type="presParOf" srcId="{754E3BB1-917F-41C7-AAA3-2301D8ACD236}" destId="{5B7A4A29-2D99-46C6-B2BD-3F94CD96C115}" srcOrd="3" destOrd="0" presId="urn:microsoft.com/office/officeart/2005/8/layout/vList3"/>
    <dgm:cxn modelId="{2D6CEED0-FF5A-48E1-86D1-EB4E87F54384}" type="presParOf" srcId="{754E3BB1-917F-41C7-AAA3-2301D8ACD236}" destId="{46049B7A-EA6C-4169-BB70-EDB5406E1BC7}" srcOrd="4" destOrd="0" presId="urn:microsoft.com/office/officeart/2005/8/layout/vList3"/>
    <dgm:cxn modelId="{94E3257B-4F6C-4A0A-B50F-B8F420551109}" type="presParOf" srcId="{46049B7A-EA6C-4169-BB70-EDB5406E1BC7}" destId="{05BF530A-36C6-42D5-A242-781007C05F05}" srcOrd="0" destOrd="0" presId="urn:microsoft.com/office/officeart/2005/8/layout/vList3"/>
    <dgm:cxn modelId="{76E75210-ACC1-4812-B637-18FBEDAF519B}" type="presParOf" srcId="{46049B7A-EA6C-4169-BB70-EDB5406E1BC7}" destId="{24E47409-3900-4B61-A1AD-57D3CB78190B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 smtClean="0"/>
            <a:t>Personal finance software</a:t>
          </a:r>
          <a:endParaRPr lang="en-US" b="1" dirty="0"/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 smtClean="0"/>
            <a:t>Legal software</a:t>
          </a:r>
          <a:endParaRPr lang="en-US" b="1" dirty="0"/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 smtClean="0"/>
            <a:t>Tax preparation software</a:t>
          </a:r>
          <a:endParaRPr lang="en-US" b="1" dirty="0"/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  <dgm:t>
        <a:bodyPr/>
        <a:lstStyle/>
        <a:p>
          <a:endParaRPr lang="en-US"/>
        </a:p>
      </dgm:t>
    </dgm:pt>
    <dgm:pt modelId="{962D8FE2-1E07-4ED2-AF2E-4822B88DA5AE}" type="pres">
      <dgm:prSet presAssocID="{11EE9DC3-E113-4883-82DA-A2116621B69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  <dgm:t>
        <a:bodyPr/>
        <a:lstStyle/>
        <a:p>
          <a:endParaRPr lang="en-US"/>
        </a:p>
      </dgm:t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  <dgm:t>
        <a:bodyPr/>
        <a:lstStyle/>
        <a:p>
          <a:endParaRPr lang="en-US"/>
        </a:p>
      </dgm:t>
    </dgm:pt>
    <dgm:pt modelId="{2E9616D7-CB94-4141-89E2-E9A031EA460C}" type="pres">
      <dgm:prSet presAssocID="{B6F03752-66D6-405D-9FD2-EA9181DC0B8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030A0E57-ED61-421F-977F-14186E722942}" type="presOf" srcId="{11EE9DC3-E113-4883-82DA-A2116621B696}" destId="{94DEE8E0-60C3-4DDB-B59F-F837B97AC42D}" srcOrd="0" destOrd="0" presId="urn:microsoft.com/office/officeart/2005/8/layout/vList4"/>
    <dgm:cxn modelId="{CE836B8A-034E-4319-8D03-90C42F5D7EA8}" type="presOf" srcId="{B6F03752-66D6-405D-9FD2-EA9181DC0B8D}" destId="{37E73701-E9ED-44FC-A4D2-A8362ED6724D}" srcOrd="1" destOrd="0" presId="urn:microsoft.com/office/officeart/2005/8/layout/vList4"/>
    <dgm:cxn modelId="{21E80B03-ABDF-4AD6-BB3E-E0D78FE080B3}" type="presOf" srcId="{95CB4F87-3704-48EB-A347-30583023AE5D}" destId="{8E1E8F11-416C-45A2-BE73-5B49316FA2CF}" srcOrd="0" destOrd="0" presId="urn:microsoft.com/office/officeart/2005/8/layout/vList4"/>
    <dgm:cxn modelId="{96C79373-C9C2-4B09-9A1C-DACDD4D92011}" type="presOf" srcId="{B5B7A305-B053-4E52-98A5-8E6F3D3D94A1}" destId="{17E35ADA-D7D8-441B-BBA1-EC7D00864AAD}" srcOrd="0" destOrd="0" presId="urn:microsoft.com/office/officeart/2005/8/layout/vList4"/>
    <dgm:cxn modelId="{955E8FE2-6DA7-4626-9643-0C4E723CD2A4}" type="presOf" srcId="{11EE9DC3-E113-4883-82DA-A2116621B696}" destId="{AB163919-28C8-4A69-A0ED-1737F23CAA61}" srcOrd="1" destOrd="0" presId="urn:microsoft.com/office/officeart/2005/8/layout/vList4"/>
    <dgm:cxn modelId="{F1E93BAD-8268-4BE5-9C31-15E5C6D10844}" type="presOf" srcId="{B6F03752-66D6-405D-9FD2-EA9181DC0B8D}" destId="{9507FB40-C9D7-40B9-82DD-7A2F45D8F1BC}" srcOrd="0" destOrd="0" presId="urn:microsoft.com/office/officeart/2005/8/layout/vList4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3EAD493F-894D-4E5F-A174-D18305B13B05}" type="presOf" srcId="{95CB4F87-3704-48EB-A347-30583023AE5D}" destId="{DBCB8841-1EB6-4EAC-893D-EA7BA5107873}" srcOrd="1" destOrd="0" presId="urn:microsoft.com/office/officeart/2005/8/layout/vList4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528F2F8B-ABDF-4074-9B22-2E1D5B7F2503}" type="presParOf" srcId="{17E35ADA-D7D8-441B-BBA1-EC7D00864AAD}" destId="{E616272E-6AB1-4F05-A58B-77EB7342861F}" srcOrd="0" destOrd="0" presId="urn:microsoft.com/office/officeart/2005/8/layout/vList4"/>
    <dgm:cxn modelId="{FE508145-CECE-45D8-A70C-FD791F2F7C4E}" type="presParOf" srcId="{E616272E-6AB1-4F05-A58B-77EB7342861F}" destId="{94DEE8E0-60C3-4DDB-B59F-F837B97AC42D}" srcOrd="0" destOrd="0" presId="urn:microsoft.com/office/officeart/2005/8/layout/vList4"/>
    <dgm:cxn modelId="{23090536-574C-45D7-B0E5-D78B6B457AE0}" type="presParOf" srcId="{E616272E-6AB1-4F05-A58B-77EB7342861F}" destId="{962D8FE2-1E07-4ED2-AF2E-4822B88DA5AE}" srcOrd="1" destOrd="0" presId="urn:microsoft.com/office/officeart/2005/8/layout/vList4"/>
    <dgm:cxn modelId="{F82BE271-9398-45BE-B01C-5FB223F02179}" type="presParOf" srcId="{E616272E-6AB1-4F05-A58B-77EB7342861F}" destId="{AB163919-28C8-4A69-A0ED-1737F23CAA61}" srcOrd="2" destOrd="0" presId="urn:microsoft.com/office/officeart/2005/8/layout/vList4"/>
    <dgm:cxn modelId="{2837A70C-02E5-4218-AA39-216AB0011305}" type="presParOf" srcId="{17E35ADA-D7D8-441B-BBA1-EC7D00864AAD}" destId="{ACA0DBFA-4F5B-497C-979B-E8016623720C}" srcOrd="1" destOrd="0" presId="urn:microsoft.com/office/officeart/2005/8/layout/vList4"/>
    <dgm:cxn modelId="{ED2029C5-52FA-48AC-9D37-A0E0C5128315}" type="presParOf" srcId="{17E35ADA-D7D8-441B-BBA1-EC7D00864AAD}" destId="{26C3F31E-93BF-466A-933A-DB6F248F410A}" srcOrd="2" destOrd="0" presId="urn:microsoft.com/office/officeart/2005/8/layout/vList4"/>
    <dgm:cxn modelId="{9B69DA24-6FED-49B1-97B2-F2D7D92C2FA6}" type="presParOf" srcId="{26C3F31E-93BF-466A-933A-DB6F248F410A}" destId="{8E1E8F11-416C-45A2-BE73-5B49316FA2CF}" srcOrd="0" destOrd="0" presId="urn:microsoft.com/office/officeart/2005/8/layout/vList4"/>
    <dgm:cxn modelId="{2E10A750-9478-499F-8B2C-DD1CAE98EEC5}" type="presParOf" srcId="{26C3F31E-93BF-466A-933A-DB6F248F410A}" destId="{C1A63CCF-13E1-4125-AEB5-F1C63507EB40}" srcOrd="1" destOrd="0" presId="urn:microsoft.com/office/officeart/2005/8/layout/vList4"/>
    <dgm:cxn modelId="{BBE4A3EA-67D5-4731-AE0F-81E26B1D822C}" type="presParOf" srcId="{26C3F31E-93BF-466A-933A-DB6F248F410A}" destId="{DBCB8841-1EB6-4EAC-893D-EA7BA5107873}" srcOrd="2" destOrd="0" presId="urn:microsoft.com/office/officeart/2005/8/layout/vList4"/>
    <dgm:cxn modelId="{623EC3CE-EC30-455C-B9B1-50CA6BDCC1E7}" type="presParOf" srcId="{17E35ADA-D7D8-441B-BBA1-EC7D00864AAD}" destId="{9B644DCD-6787-4AAB-A028-8E86DFB8583B}" srcOrd="3" destOrd="0" presId="urn:microsoft.com/office/officeart/2005/8/layout/vList4"/>
    <dgm:cxn modelId="{844D3B00-AA88-459F-B392-D668FE2B1582}" type="presParOf" srcId="{17E35ADA-D7D8-441B-BBA1-EC7D00864AAD}" destId="{EDCA40F8-5C54-42DD-A66D-7FA2A0A99125}" srcOrd="4" destOrd="0" presId="urn:microsoft.com/office/officeart/2005/8/layout/vList4"/>
    <dgm:cxn modelId="{4FB9D93E-08BF-43BE-A1DE-663ADB0113C4}" type="presParOf" srcId="{EDCA40F8-5C54-42DD-A66D-7FA2A0A99125}" destId="{9507FB40-C9D7-40B9-82DD-7A2F45D8F1BC}" srcOrd="0" destOrd="0" presId="urn:microsoft.com/office/officeart/2005/8/layout/vList4"/>
    <dgm:cxn modelId="{F1E2DF39-7CBC-43D7-B626-D101948F1A4D}" type="presParOf" srcId="{EDCA40F8-5C54-42DD-A66D-7FA2A0A99125}" destId="{2E9616D7-CB94-4141-89E2-E9A031EA460C}" srcOrd="1" destOrd="0" presId="urn:microsoft.com/office/officeart/2005/8/layout/vList4"/>
    <dgm:cxn modelId="{A27D9660-87C9-47B3-A5D5-95008FBB7F61}" type="presParOf" srcId="{EDCA40F8-5C54-42DD-A66D-7FA2A0A99125}" destId="{37E73701-E9ED-44FC-A4D2-A8362ED6724D}" srcOrd="2" destOrd="0" presId="urn:microsoft.com/office/officeart/2005/8/layout/vList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 smtClean="0"/>
            <a:t>Personal DTP software</a:t>
          </a:r>
          <a:endParaRPr lang="en-US" b="1" dirty="0"/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 smtClean="0"/>
            <a:t>Personal paint/image editing software</a:t>
          </a:r>
          <a:endParaRPr lang="en-US" b="1" dirty="0"/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 smtClean="0"/>
            <a:t>Personal photo editing software</a:t>
          </a:r>
          <a:endParaRPr lang="en-US" b="1" dirty="0"/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  <dgm:t>
        <a:bodyPr/>
        <a:lstStyle/>
        <a:p>
          <a:endParaRPr lang="en-US"/>
        </a:p>
      </dgm:t>
    </dgm:pt>
    <dgm:pt modelId="{29EA137C-3E17-4FAC-84ED-49BD782098F9}" type="pres">
      <dgm:prSet presAssocID="{D44A9BE6-457C-4863-B551-79DD3EE09C0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  <dgm:t>
        <a:bodyPr/>
        <a:lstStyle/>
        <a:p>
          <a:endParaRPr lang="en-US"/>
        </a:p>
      </dgm:t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  <dgm:t>
        <a:bodyPr/>
        <a:lstStyle/>
        <a:p>
          <a:endParaRPr lang="en-US"/>
        </a:p>
      </dgm:t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957CDA8E-8C3D-4C32-929B-0F89B53BDB99}" type="presOf" srcId="{F3FFB7DD-1608-46DF-9E0D-7C2F0D731BD4}" destId="{DC3987DD-59C8-490D-B1F7-3203091EF272}" srcOrd="0" destOrd="0" presId="urn:microsoft.com/office/officeart/2005/8/layout/vList4"/>
    <dgm:cxn modelId="{CE6541D6-E466-409C-841C-AF69E5C6D1ED}" type="presOf" srcId="{D44A9BE6-457C-4863-B551-79DD3EE09C05}" destId="{6B519BB2-935F-428B-95D2-43A603729C96}" srcOrd="0" destOrd="0" presId="urn:microsoft.com/office/officeart/2005/8/layout/vList4"/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F48F3E87-64B2-4E17-AD2A-7D9C07A4B1DB}" type="presOf" srcId="{6F22D191-D210-4735-85A7-EA9D586FA312}" destId="{E90640AB-1743-4BC3-8C34-17B30C5D15A4}" srcOrd="1" destOrd="0" presId="urn:microsoft.com/office/officeart/2005/8/layout/vList4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62FB18D4-55A4-47F8-8455-71A65CAB2F25}" type="presOf" srcId="{8A7C4B25-B9BE-472E-9F57-FCAC541A7EEF}" destId="{8FBEDCF2-D67E-4A3A-A9C9-BE3A81D61F07}" srcOrd="1" destOrd="0" presId="urn:microsoft.com/office/officeart/2005/8/layout/vList4"/>
    <dgm:cxn modelId="{219E4DBB-4112-4681-81D6-7E84AD3B218C}" type="presOf" srcId="{6F22D191-D210-4735-85A7-EA9D586FA312}" destId="{4FB47436-9260-4DF7-9C51-3DD818352B8C}" srcOrd="0" destOrd="0" presId="urn:microsoft.com/office/officeart/2005/8/layout/vList4"/>
    <dgm:cxn modelId="{2ABC8A5E-A2FE-4ED9-968A-28ACCAD9D6E3}" type="presOf" srcId="{D44A9BE6-457C-4863-B551-79DD3EE09C05}" destId="{FED53FBB-59F9-4CCF-B887-6220BF4131A8}" srcOrd="1" destOrd="0" presId="urn:microsoft.com/office/officeart/2005/8/layout/vList4"/>
    <dgm:cxn modelId="{39FC7041-6121-4386-8EF8-AC303869D561}" type="presOf" srcId="{8A7C4B25-B9BE-472E-9F57-FCAC541A7EEF}" destId="{8B235CBE-3281-4434-9F9D-DC88F0F6C8E2}" srcOrd="0" destOrd="0" presId="urn:microsoft.com/office/officeart/2005/8/layout/vList4"/>
    <dgm:cxn modelId="{191CA2DB-8308-40C3-9C1D-276501996DF6}" type="presParOf" srcId="{DC3987DD-59C8-490D-B1F7-3203091EF272}" destId="{4E6487A9-F644-4B08-ACE8-29DDAFDF280D}" srcOrd="0" destOrd="0" presId="urn:microsoft.com/office/officeart/2005/8/layout/vList4"/>
    <dgm:cxn modelId="{E9A31B57-1419-4B59-BDD7-7729D77E35E8}" type="presParOf" srcId="{4E6487A9-F644-4B08-ACE8-29DDAFDF280D}" destId="{6B519BB2-935F-428B-95D2-43A603729C96}" srcOrd="0" destOrd="0" presId="urn:microsoft.com/office/officeart/2005/8/layout/vList4"/>
    <dgm:cxn modelId="{DF0E7331-1807-4C8D-86B9-B170F9D6DF2B}" type="presParOf" srcId="{4E6487A9-F644-4B08-ACE8-29DDAFDF280D}" destId="{29EA137C-3E17-4FAC-84ED-49BD782098F9}" srcOrd="1" destOrd="0" presId="urn:microsoft.com/office/officeart/2005/8/layout/vList4"/>
    <dgm:cxn modelId="{39B4A1A2-9E87-4652-A739-5AF886DE9C05}" type="presParOf" srcId="{4E6487A9-F644-4B08-ACE8-29DDAFDF280D}" destId="{FED53FBB-59F9-4CCF-B887-6220BF4131A8}" srcOrd="2" destOrd="0" presId="urn:microsoft.com/office/officeart/2005/8/layout/vList4"/>
    <dgm:cxn modelId="{871D6C49-3CD5-4328-8DFF-91E1B46FD55F}" type="presParOf" srcId="{DC3987DD-59C8-490D-B1F7-3203091EF272}" destId="{B450F6D2-2FB8-40BB-9A02-BB942B167D99}" srcOrd="1" destOrd="0" presId="urn:microsoft.com/office/officeart/2005/8/layout/vList4"/>
    <dgm:cxn modelId="{38345E57-3BB9-43F3-91DF-0F923749E503}" type="presParOf" srcId="{DC3987DD-59C8-490D-B1F7-3203091EF272}" destId="{710A4E60-8AFA-4BF2-BAAC-3EC1E4B35289}" srcOrd="2" destOrd="0" presId="urn:microsoft.com/office/officeart/2005/8/layout/vList4"/>
    <dgm:cxn modelId="{C2730D34-3560-4FF4-A0C5-43DBADAFDFF2}" type="presParOf" srcId="{710A4E60-8AFA-4BF2-BAAC-3EC1E4B35289}" destId="{4FB47436-9260-4DF7-9C51-3DD818352B8C}" srcOrd="0" destOrd="0" presId="urn:microsoft.com/office/officeart/2005/8/layout/vList4"/>
    <dgm:cxn modelId="{4D16E9F6-80FC-4D13-BCEE-83FAB275A35D}" type="presParOf" srcId="{710A4E60-8AFA-4BF2-BAAC-3EC1E4B35289}" destId="{835B8295-5523-4525-BC66-1854E10618B7}" srcOrd="1" destOrd="0" presId="urn:microsoft.com/office/officeart/2005/8/layout/vList4"/>
    <dgm:cxn modelId="{04ACA4EA-2AF7-49B4-BBA3-7F8FD051118C}" type="presParOf" srcId="{710A4E60-8AFA-4BF2-BAAC-3EC1E4B35289}" destId="{E90640AB-1743-4BC3-8C34-17B30C5D15A4}" srcOrd="2" destOrd="0" presId="urn:microsoft.com/office/officeart/2005/8/layout/vList4"/>
    <dgm:cxn modelId="{7F5670E5-DFAB-4BA4-A568-461EB8B77278}" type="presParOf" srcId="{DC3987DD-59C8-490D-B1F7-3203091EF272}" destId="{B1F80A42-BDAC-4BC9-B171-AF6806CC94B3}" srcOrd="3" destOrd="0" presId="urn:microsoft.com/office/officeart/2005/8/layout/vList4"/>
    <dgm:cxn modelId="{37009D81-47A0-4A81-9073-F6A9C1C9C28F}" type="presParOf" srcId="{DC3987DD-59C8-490D-B1F7-3203091EF272}" destId="{13DBA405-7BCF-4847-A84C-F29D4EAA1A11}" srcOrd="4" destOrd="0" presId="urn:microsoft.com/office/officeart/2005/8/layout/vList4"/>
    <dgm:cxn modelId="{E4849B12-632F-401A-93A6-8A0F5AB52016}" type="presParOf" srcId="{13DBA405-7BCF-4847-A84C-F29D4EAA1A11}" destId="{8B235CBE-3281-4434-9F9D-DC88F0F6C8E2}" srcOrd="0" destOrd="0" presId="urn:microsoft.com/office/officeart/2005/8/layout/vList4"/>
    <dgm:cxn modelId="{986E4082-EF1B-45BB-8635-E3292500B615}" type="presParOf" srcId="{13DBA405-7BCF-4847-A84C-F29D4EAA1A11}" destId="{1709CD5A-F20C-48D1-A333-0F11A5B3787B}" srcOrd="1" destOrd="0" presId="urn:microsoft.com/office/officeart/2005/8/layout/vList4"/>
    <dgm:cxn modelId="{48672936-4E9A-4875-822E-F7BB40EFD9A8}" type="presParOf" srcId="{13DBA405-7BCF-4847-A84C-F29D4EAA1A11}" destId="{8FBEDCF2-D67E-4A3A-A9C9-BE3A81D61F07}" srcOrd="2" destOrd="0" presId="urn:microsoft.com/office/officeart/2005/8/layout/vList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 smtClean="0"/>
            <a:t>Clip art/image gallery</a:t>
          </a:r>
          <a:endParaRPr lang="en-US" b="1" dirty="0"/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dirty="0" smtClean="0"/>
            <a:t>Video and audio editing software</a:t>
          </a:r>
          <a:endParaRPr lang="en-US" dirty="0"/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 smtClean="0"/>
            <a:t>Home design/landscaping software</a:t>
          </a:r>
          <a:endParaRPr lang="en-US" b="1" dirty="0"/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  <dgm:t>
        <a:bodyPr/>
        <a:lstStyle/>
        <a:p>
          <a:endParaRPr lang="en-US"/>
        </a:p>
      </dgm:t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  <dgm:t>
        <a:bodyPr/>
        <a:lstStyle/>
        <a:p>
          <a:endParaRPr lang="en-US"/>
        </a:p>
      </dgm:t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  <dgm:t>
        <a:bodyPr/>
        <a:lstStyle/>
        <a:p>
          <a:endParaRPr lang="en-US"/>
        </a:p>
      </dgm:t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3D4BD-CD61-41B6-BC7B-D2C1D55A6CA8}" type="presOf" srcId="{36FD33A6-4B56-412F-8006-5AFBB582E23C}" destId="{682BA6B6-4EE3-4DB2-843D-13607AA59CB3}" srcOrd="1" destOrd="0" presId="urn:microsoft.com/office/officeart/2005/8/layout/vList4"/>
    <dgm:cxn modelId="{20E97546-26C3-4686-BE1B-616CEF250224}" type="presOf" srcId="{36FD33A6-4B56-412F-8006-5AFBB582E23C}" destId="{7A805856-117B-4FC6-B501-EC6187FE3471}" srcOrd="0" destOrd="0" presId="urn:microsoft.com/office/officeart/2005/8/layout/vList4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ECB8CF49-ED8A-4F2D-ABBF-A833DEACCED7}" type="presOf" srcId="{3DF2E173-1220-4379-BFF5-C22F358406C6}" destId="{030DD320-3BA6-4AE4-A825-3C88F6E732CC}" srcOrd="1" destOrd="0" presId="urn:microsoft.com/office/officeart/2005/8/layout/vList4"/>
    <dgm:cxn modelId="{7295AF6C-2FF0-4B2E-820A-0CA4C97CF1AF}" type="presOf" srcId="{D866E496-E612-4317-BB38-7A42BA762992}" destId="{9569E95E-EA19-408F-8D82-8C6393894005}" srcOrd="1" destOrd="0" presId="urn:microsoft.com/office/officeart/2005/8/layout/vList4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935F89F2-5AEF-4BA1-BF13-28E956B97527}" type="presOf" srcId="{D866E496-E612-4317-BB38-7A42BA762992}" destId="{F3942A50-A8CA-4C32-A569-265B55E4EB98}" srcOrd="0" destOrd="0" presId="urn:microsoft.com/office/officeart/2005/8/layout/vList4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27AFB93B-B72C-46F5-B338-A0713121E280}" type="presOf" srcId="{3DF2E173-1220-4379-BFF5-C22F358406C6}" destId="{C3B874CF-D49E-432E-AE51-06908DE28B59}" srcOrd="0" destOrd="0" presId="urn:microsoft.com/office/officeart/2005/8/layout/vList4"/>
    <dgm:cxn modelId="{90882171-B7D3-4C33-861E-4542CF494A3E}" type="presOf" srcId="{8EB0A52D-9BE0-4193-A0D0-A19CAEFAAF92}" destId="{D97FE74D-3B81-4F41-B934-9615279966EF}" srcOrd="0" destOrd="0" presId="urn:microsoft.com/office/officeart/2005/8/layout/vList4"/>
    <dgm:cxn modelId="{A8FE60D8-414E-460A-892D-AEBF6F9D7740}" type="presParOf" srcId="{D97FE74D-3B81-4F41-B934-9615279966EF}" destId="{EE9712C3-CAFB-4E0C-86CE-7C4481AFD59C}" srcOrd="0" destOrd="0" presId="urn:microsoft.com/office/officeart/2005/8/layout/vList4"/>
    <dgm:cxn modelId="{9FBB3DBB-C0A9-48CA-AEA6-606C8BD9DE59}" type="presParOf" srcId="{EE9712C3-CAFB-4E0C-86CE-7C4481AFD59C}" destId="{C3B874CF-D49E-432E-AE51-06908DE28B59}" srcOrd="0" destOrd="0" presId="urn:microsoft.com/office/officeart/2005/8/layout/vList4"/>
    <dgm:cxn modelId="{C8CF784E-E061-4CA0-AF21-0E51B6A15971}" type="presParOf" srcId="{EE9712C3-CAFB-4E0C-86CE-7C4481AFD59C}" destId="{B8FADA31-9491-40A6-B7D2-E530E1AED5F5}" srcOrd="1" destOrd="0" presId="urn:microsoft.com/office/officeart/2005/8/layout/vList4"/>
    <dgm:cxn modelId="{5D38CB5F-5DF2-4FD3-A574-78278DE36062}" type="presParOf" srcId="{EE9712C3-CAFB-4E0C-86CE-7C4481AFD59C}" destId="{030DD320-3BA6-4AE4-A825-3C88F6E732CC}" srcOrd="2" destOrd="0" presId="urn:microsoft.com/office/officeart/2005/8/layout/vList4"/>
    <dgm:cxn modelId="{245190CB-EC6D-44C5-A2DD-6766D6E0AA45}" type="presParOf" srcId="{D97FE74D-3B81-4F41-B934-9615279966EF}" destId="{8FC7ABF0-B970-48A4-97B5-3DA338A07206}" srcOrd="1" destOrd="0" presId="urn:microsoft.com/office/officeart/2005/8/layout/vList4"/>
    <dgm:cxn modelId="{55D5FA5A-012F-4128-AAAD-9C7774A9ED70}" type="presParOf" srcId="{D97FE74D-3B81-4F41-B934-9615279966EF}" destId="{FAF638FD-1ECA-4423-AE0B-343640661B0D}" srcOrd="2" destOrd="0" presId="urn:microsoft.com/office/officeart/2005/8/layout/vList4"/>
    <dgm:cxn modelId="{73B94394-D769-44C1-872E-909EEDEA5ED7}" type="presParOf" srcId="{FAF638FD-1ECA-4423-AE0B-343640661B0D}" destId="{F3942A50-A8CA-4C32-A569-265B55E4EB98}" srcOrd="0" destOrd="0" presId="urn:microsoft.com/office/officeart/2005/8/layout/vList4"/>
    <dgm:cxn modelId="{048F9307-F60D-4DE5-94C1-7A8EC99B8B6B}" type="presParOf" srcId="{FAF638FD-1ECA-4423-AE0B-343640661B0D}" destId="{65CF307E-01AF-43AD-9C9E-1BC5D632D416}" srcOrd="1" destOrd="0" presId="urn:microsoft.com/office/officeart/2005/8/layout/vList4"/>
    <dgm:cxn modelId="{6C9AA369-4C31-42D3-8705-80103F6B327F}" type="presParOf" srcId="{FAF638FD-1ECA-4423-AE0B-343640661B0D}" destId="{9569E95E-EA19-408F-8D82-8C6393894005}" srcOrd="2" destOrd="0" presId="urn:microsoft.com/office/officeart/2005/8/layout/vList4"/>
    <dgm:cxn modelId="{11C5BE61-0B3B-4DEB-B5E9-99340C801FF0}" type="presParOf" srcId="{D97FE74D-3B81-4F41-B934-9615279966EF}" destId="{DC4B1A8F-C60D-4CF6-B5C7-F75AFC5C4559}" srcOrd="3" destOrd="0" presId="urn:microsoft.com/office/officeart/2005/8/layout/vList4"/>
    <dgm:cxn modelId="{057757C0-BEDA-4829-AD4C-4EAC08B415B1}" type="presParOf" srcId="{D97FE74D-3B81-4F41-B934-9615279966EF}" destId="{02115BD2-75E4-4CE1-9001-4989D392D856}" srcOrd="4" destOrd="0" presId="urn:microsoft.com/office/officeart/2005/8/layout/vList4"/>
    <dgm:cxn modelId="{E0AD1019-D138-4ED7-992F-3DF7893D99BF}" type="presParOf" srcId="{02115BD2-75E4-4CE1-9001-4989D392D856}" destId="{7A805856-117B-4FC6-B501-EC6187FE3471}" srcOrd="0" destOrd="0" presId="urn:microsoft.com/office/officeart/2005/8/layout/vList4"/>
    <dgm:cxn modelId="{12A330F6-C320-4F05-AAA9-A0E29FA69408}" type="presParOf" srcId="{02115BD2-75E4-4CE1-9001-4989D392D856}" destId="{172D8091-454D-44B6-988B-FC496D743DD7}" srcOrd="1" destOrd="0" presId="urn:microsoft.com/office/officeart/2005/8/layout/vList4"/>
    <dgm:cxn modelId="{843E1898-B0BE-4145-9B81-8FCDC7B249B2}" type="presParOf" srcId="{02115BD2-75E4-4CE1-9001-4989D392D856}" destId="{682BA6B6-4EE3-4DB2-843D-13607AA59CB3}" srcOrd="2" destOrd="0" presId="urn:microsoft.com/office/officeart/2005/8/layout/vList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 smtClean="0"/>
            <a:t>Travel and mapping software</a:t>
          </a:r>
          <a:endParaRPr lang="en-US" b="1" dirty="0"/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 smtClean="0"/>
            <a:t>Reference software</a:t>
          </a:r>
          <a:endParaRPr lang="en-US" b="1" dirty="0"/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 smtClean="0"/>
            <a:t>Educational software</a:t>
          </a:r>
          <a:endParaRPr lang="en-US" b="1" dirty="0"/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 smtClean="0"/>
            <a:t>Entertainment software</a:t>
          </a:r>
          <a:endParaRPr lang="en-US" b="1" dirty="0"/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  <dgm:t>
        <a:bodyPr/>
        <a:lstStyle/>
        <a:p>
          <a:endParaRPr lang="en-US"/>
        </a:p>
      </dgm:t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  <dgm:t>
        <a:bodyPr/>
        <a:lstStyle/>
        <a:p>
          <a:endParaRPr lang="en-US"/>
        </a:p>
      </dgm:t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  <dgm:t>
        <a:bodyPr/>
        <a:lstStyle/>
        <a:p>
          <a:endParaRPr lang="en-US"/>
        </a:p>
      </dgm:t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  <dgm:t>
        <a:bodyPr/>
        <a:lstStyle/>
        <a:p>
          <a:endParaRPr lang="en-US"/>
        </a:p>
      </dgm:t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006B0-71C3-4513-BDB0-7DBEE26FD283}" type="presOf" srcId="{7385F359-3BD2-4CCB-A5A1-95DA6CDE95AA}" destId="{22B2C672-8CA1-4CB5-83D3-112D9E125984}" srcOrd="1" destOrd="0" presId="urn:microsoft.com/office/officeart/2005/8/layout/vList4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35C82C7A-2180-4815-ADB9-6D5CC1326D1B}" type="presOf" srcId="{9DA474DC-A5A4-4522-B72C-081B096DF723}" destId="{222815DA-F95A-4F19-AFB9-9B687B14A209}" srcOrd="1" destOrd="0" presId="urn:microsoft.com/office/officeart/2005/8/layout/vList4"/>
    <dgm:cxn modelId="{71B92DF3-20D3-4622-80C6-BDB7A812BB5D}" type="presOf" srcId="{B263F0DF-7370-4654-85BF-46FF9B072330}" destId="{CE47398D-2FFB-44DC-93B6-7309D4ED4FB7}" srcOrd="1" destOrd="0" presId="urn:microsoft.com/office/officeart/2005/8/layout/vList4"/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306FF8BA-DD79-430A-8202-ECB303AFFBEF}" type="presOf" srcId="{B263F0DF-7370-4654-85BF-46FF9B072330}" destId="{A4759174-7E31-4CEF-820E-FEB5CBF89C43}" srcOrd="0" destOrd="0" presId="urn:microsoft.com/office/officeart/2005/8/layout/vList4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B3ACA507-021D-42D3-BC56-6CBC1CAB65F6}" type="presOf" srcId="{1A148036-3DE8-4E78-B6E3-9EE0A7710505}" destId="{B8C07D0B-1728-4544-851B-C41A9ECBC78C}" srcOrd="0" destOrd="0" presId="urn:microsoft.com/office/officeart/2005/8/layout/vList4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01A6CF7C-2AC5-4594-BB19-92FBE705A5EC}" type="presOf" srcId="{8EF64D83-AB58-4980-8258-87DEE176B566}" destId="{8136FEA9-140C-44ED-817C-00BE12EB6E08}" srcOrd="1" destOrd="0" presId="urn:microsoft.com/office/officeart/2005/8/layout/vList4"/>
    <dgm:cxn modelId="{44C15173-FB00-4A46-AFD8-53602CE0BD50}" type="presOf" srcId="{7385F359-3BD2-4CCB-A5A1-95DA6CDE95AA}" destId="{F2242F9C-0A73-4FEC-9400-97B4A9CE3C78}" srcOrd="0" destOrd="0" presId="urn:microsoft.com/office/officeart/2005/8/layout/vList4"/>
    <dgm:cxn modelId="{B68CE472-5A4A-495F-BA4B-227E4C6FBCC1}" type="presOf" srcId="{9DA474DC-A5A4-4522-B72C-081B096DF723}" destId="{7C10FBC1-4767-4B1D-9779-564D049D34E4}" srcOrd="0" destOrd="0" presId="urn:microsoft.com/office/officeart/2005/8/layout/vList4"/>
    <dgm:cxn modelId="{A1C3BCE9-40BD-4262-84E3-701636E996C9}" type="presOf" srcId="{8EF64D83-AB58-4980-8258-87DEE176B566}" destId="{0CF19E25-E7BC-4944-A9F7-F331D8ED4F63}" srcOrd="0" destOrd="0" presId="urn:microsoft.com/office/officeart/2005/8/layout/vList4"/>
    <dgm:cxn modelId="{8C5FFD7F-B913-4493-A79C-70C388796701}" type="presParOf" srcId="{B8C07D0B-1728-4544-851B-C41A9ECBC78C}" destId="{2F4B9F70-773A-4BFA-A45C-66EF9D2D512C}" srcOrd="0" destOrd="0" presId="urn:microsoft.com/office/officeart/2005/8/layout/vList4"/>
    <dgm:cxn modelId="{0BDF737F-56E6-444A-A7E7-2E15CA55F3CD}" type="presParOf" srcId="{2F4B9F70-773A-4BFA-A45C-66EF9D2D512C}" destId="{F2242F9C-0A73-4FEC-9400-97B4A9CE3C78}" srcOrd="0" destOrd="0" presId="urn:microsoft.com/office/officeart/2005/8/layout/vList4"/>
    <dgm:cxn modelId="{74596BF7-4C01-4DC2-8612-2589B43B5B41}" type="presParOf" srcId="{2F4B9F70-773A-4BFA-A45C-66EF9D2D512C}" destId="{C12CA84B-0CA0-492E-A8FC-A1E013B54804}" srcOrd="1" destOrd="0" presId="urn:microsoft.com/office/officeart/2005/8/layout/vList4"/>
    <dgm:cxn modelId="{EFAAE01D-E418-4E64-AD21-275EF7D99E10}" type="presParOf" srcId="{2F4B9F70-773A-4BFA-A45C-66EF9D2D512C}" destId="{22B2C672-8CA1-4CB5-83D3-112D9E125984}" srcOrd="2" destOrd="0" presId="urn:microsoft.com/office/officeart/2005/8/layout/vList4"/>
    <dgm:cxn modelId="{825212DA-8A5A-4634-882B-0B17204BD62E}" type="presParOf" srcId="{B8C07D0B-1728-4544-851B-C41A9ECBC78C}" destId="{2E5FB515-89FF-40A4-99A5-41A6483844CB}" srcOrd="1" destOrd="0" presId="urn:microsoft.com/office/officeart/2005/8/layout/vList4"/>
    <dgm:cxn modelId="{168100EA-8526-43A4-A1B9-A12D279ABAA8}" type="presParOf" srcId="{B8C07D0B-1728-4544-851B-C41A9ECBC78C}" destId="{49027D75-9972-4E98-887D-189425EDA0D8}" srcOrd="2" destOrd="0" presId="urn:microsoft.com/office/officeart/2005/8/layout/vList4"/>
    <dgm:cxn modelId="{A08F5810-F0CE-45AD-B5DA-E0F5A2E1DA36}" type="presParOf" srcId="{49027D75-9972-4E98-887D-189425EDA0D8}" destId="{0CF19E25-E7BC-4944-A9F7-F331D8ED4F63}" srcOrd="0" destOrd="0" presId="urn:microsoft.com/office/officeart/2005/8/layout/vList4"/>
    <dgm:cxn modelId="{6EB9F9C0-FF89-4889-BAFE-06988913EACD}" type="presParOf" srcId="{49027D75-9972-4E98-887D-189425EDA0D8}" destId="{8892F56F-44AF-4E13-B57B-7716D80D008F}" srcOrd="1" destOrd="0" presId="urn:microsoft.com/office/officeart/2005/8/layout/vList4"/>
    <dgm:cxn modelId="{5FD20169-2F47-4820-96BA-0F16BC198C32}" type="presParOf" srcId="{49027D75-9972-4E98-887D-189425EDA0D8}" destId="{8136FEA9-140C-44ED-817C-00BE12EB6E08}" srcOrd="2" destOrd="0" presId="urn:microsoft.com/office/officeart/2005/8/layout/vList4"/>
    <dgm:cxn modelId="{7444E2C9-08F2-4075-836E-CDF65E2EABED}" type="presParOf" srcId="{B8C07D0B-1728-4544-851B-C41A9ECBC78C}" destId="{12A1343F-32CF-4C1D-A0B3-1CC3AD4B0B3F}" srcOrd="3" destOrd="0" presId="urn:microsoft.com/office/officeart/2005/8/layout/vList4"/>
    <dgm:cxn modelId="{8D9F91B7-878D-481D-B6E8-6E657D213553}" type="presParOf" srcId="{B8C07D0B-1728-4544-851B-C41A9ECBC78C}" destId="{99D4B613-C707-461D-AC2A-3D1A91F800DB}" srcOrd="4" destOrd="0" presId="urn:microsoft.com/office/officeart/2005/8/layout/vList4"/>
    <dgm:cxn modelId="{B002D665-AE39-4A02-9551-0AE9FF484E6F}" type="presParOf" srcId="{99D4B613-C707-461D-AC2A-3D1A91F800DB}" destId="{7C10FBC1-4767-4B1D-9779-564D049D34E4}" srcOrd="0" destOrd="0" presId="urn:microsoft.com/office/officeart/2005/8/layout/vList4"/>
    <dgm:cxn modelId="{7CB405F2-034A-4F61-98C5-B7FA0FCD67B2}" type="presParOf" srcId="{99D4B613-C707-461D-AC2A-3D1A91F800DB}" destId="{6D571423-79CD-4719-A1E4-FA09674BA42D}" srcOrd="1" destOrd="0" presId="urn:microsoft.com/office/officeart/2005/8/layout/vList4"/>
    <dgm:cxn modelId="{D75FCAE2-E207-401F-A81B-04E92637900A}" type="presParOf" srcId="{99D4B613-C707-461D-AC2A-3D1A91F800DB}" destId="{222815DA-F95A-4F19-AFB9-9B687B14A209}" srcOrd="2" destOrd="0" presId="urn:microsoft.com/office/officeart/2005/8/layout/vList4"/>
    <dgm:cxn modelId="{49ADD577-0260-4CFD-ADD5-D88EB220EE80}" type="presParOf" srcId="{B8C07D0B-1728-4544-851B-C41A9ECBC78C}" destId="{09320916-C72E-4D5A-9DFC-F63E1C84356B}" srcOrd="5" destOrd="0" presId="urn:microsoft.com/office/officeart/2005/8/layout/vList4"/>
    <dgm:cxn modelId="{D2DE3C64-DDA3-4C5D-81E0-3E238D9085EE}" type="presParOf" srcId="{B8C07D0B-1728-4544-851B-C41A9ECBC78C}" destId="{3D41C072-D692-4638-B894-B20952952330}" srcOrd="6" destOrd="0" presId="urn:microsoft.com/office/officeart/2005/8/layout/vList4"/>
    <dgm:cxn modelId="{B0F77E86-701A-44C5-92AF-6A8E12756DD6}" type="presParOf" srcId="{3D41C072-D692-4638-B894-B20952952330}" destId="{A4759174-7E31-4CEF-820E-FEB5CBF89C43}" srcOrd="0" destOrd="0" presId="urn:microsoft.com/office/officeart/2005/8/layout/vList4"/>
    <dgm:cxn modelId="{CC8F87DE-4EEF-4444-8E8B-3DCF148E7DA4}" type="presParOf" srcId="{3D41C072-D692-4638-B894-B20952952330}" destId="{1165D06F-B56A-4DE1-A4FD-D27598445AC8}" srcOrd="1" destOrd="0" presId="urn:microsoft.com/office/officeart/2005/8/layout/vList4"/>
    <dgm:cxn modelId="{37FA9D92-E273-4BAA-978B-88B0D6FA2ED2}" type="presParOf" srcId="{3D41C072-D692-4638-B894-B20952952330}" destId="{CE47398D-2FFB-44DC-93B6-7309D4ED4FB7}" srcOrd="2" destOrd="0" presId="urn:microsoft.com/office/officeart/2005/8/layout/vList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 smtClean="0"/>
            <a:t>Chat Room</a:t>
          </a:r>
          <a:endParaRPr lang="en-US" dirty="0"/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 smtClean="0"/>
            <a:t>Text, Picture, Video Messaging</a:t>
          </a:r>
          <a:endParaRPr lang="en-US" dirty="0"/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 smtClean="0"/>
            <a:t>RSS Aggregator</a:t>
          </a:r>
          <a:endParaRPr lang="en-US" dirty="0"/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 smtClean="0"/>
            <a:t>Blogging</a:t>
          </a:r>
          <a:endParaRPr lang="en-US" dirty="0"/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 smtClean="0"/>
            <a:t>Newsgroup/Message Board</a:t>
          </a:r>
          <a:endParaRPr lang="en-US" dirty="0"/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91CD7-5971-4DBD-946A-955388763351}" type="pres">
      <dgm:prSet presAssocID="{29C1E189-6ED2-4208-8556-C9A0833CF4B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FF062-CD2D-450E-AF69-2CD909FB19CE}" type="pres">
      <dgm:prSet presAssocID="{994B93C0-112C-42FA-BEAC-0C1FD0A27820}" presName="sibTrans" presStyleCnt="0"/>
      <dgm:spPr/>
    </dgm:pt>
    <dgm:pt modelId="{AFDE59C3-E023-433F-BD0A-211377F18D16}" type="pres">
      <dgm:prSet presAssocID="{F1944BC7-8739-43A7-AD16-659BF16D151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480E60DC-2094-4403-AD62-B4282159980A}" type="presOf" srcId="{F1944BC7-8739-43A7-AD16-659BF16D1510}" destId="{AFDE59C3-E023-433F-BD0A-211377F18D16}" srcOrd="0" destOrd="0" presId="urn:microsoft.com/office/officeart/2005/8/layout/default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6F040339-BCB2-4175-BD3C-B22E82C562AC}" type="presOf" srcId="{38C37A97-ACD7-4931-9BD8-6B9E8631887B}" destId="{0C06B9B6-A4DB-4FFE-A6E9-E0BDF316C248}" srcOrd="0" destOrd="0" presId="urn:microsoft.com/office/officeart/2005/8/layout/default"/>
    <dgm:cxn modelId="{A21808B9-9F60-43DC-9504-3F52F26067D9}" type="presOf" srcId="{9C1B8B3D-FC15-4689-A66A-BCD271D83825}" destId="{836534C2-F2B5-4DA6-8571-FFE1923999AF}" srcOrd="0" destOrd="0" presId="urn:microsoft.com/office/officeart/2005/8/layout/default"/>
    <dgm:cxn modelId="{57BEBCD2-D125-4466-BA2F-B613623A55E7}" srcId="{8D00855C-957A-4542-B30D-EC9357E65F04}" destId="{F1944BC7-8739-43A7-AD16-659BF16D1510}" srcOrd="9" destOrd="0" parTransId="{E80CF134-53FE-4716-9BC6-E159F19FDE4C}" sibTransId="{DD2DBF0C-8D75-49D5-A184-8D132FD22724}"/>
    <dgm:cxn modelId="{2F98A5F7-6F7C-4922-A437-7A6E4A99BDBB}" type="presOf" srcId="{88947837-4BFB-45C4-9727-A6387FA4E8F8}" destId="{6BBDAA9F-00A4-4508-9E3B-1DECB54B1AF5}" srcOrd="0" destOrd="0" presId="urn:microsoft.com/office/officeart/2005/8/layout/default"/>
    <dgm:cxn modelId="{7A9895EB-5F30-4106-A21B-C92E50BCA0AF}" type="presOf" srcId="{8D00855C-957A-4542-B30D-EC9357E65F04}" destId="{C12F1241-51C3-47FA-8178-B0A6611FAEEE}" srcOrd="0" destOrd="0" presId="urn:microsoft.com/office/officeart/2005/8/layout/default"/>
    <dgm:cxn modelId="{D4B7BD86-069A-48F8-8C87-F7EDA95F8CB7}" type="presOf" srcId="{2B98C2DF-1A0C-4F2D-A1E2-8E79A4F7F68E}" destId="{E8C017F1-6350-4F26-9208-E7556F3779F8}" srcOrd="0" destOrd="0" presId="urn:microsoft.com/office/officeart/2005/8/layout/default"/>
    <dgm:cxn modelId="{BF2CB89A-25DD-4D92-A301-B9871E035552}" type="presOf" srcId="{CACEB8F5-226F-4AF1-8DFA-59404FC74D82}" destId="{DA74FB84-E732-4A5C-97C2-D0399ACEDF78}" srcOrd="0" destOrd="0" presId="urn:microsoft.com/office/officeart/2005/8/layout/default"/>
    <dgm:cxn modelId="{DD66C258-8ABB-4D04-9CDB-00AAC02D6A1E}" type="presOf" srcId="{218EAFF7-FA68-48A9-B92B-A46B8EAB6D7D}" destId="{BC84C875-75EB-4DD9-AA34-5B202AC079F3}" srcOrd="0" destOrd="0" presId="urn:microsoft.com/office/officeart/2005/8/layout/default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53C481E6-AE41-457A-9D91-C8859DA2C42D}" type="presOf" srcId="{29C1E189-6ED2-4208-8556-C9A0833CF4B9}" destId="{B3E91CD7-5971-4DBD-946A-955388763351}" srcOrd="0" destOrd="0" presId="urn:microsoft.com/office/officeart/2005/8/layout/default"/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EADE5065-121F-4F68-A519-DC123DBBE745}" type="presOf" srcId="{822D5E02-3C81-490F-B9F3-0865D42E4EB9}" destId="{A6C7A0CC-8A25-4D9A-9870-018D1BCB5B77}" srcOrd="0" destOrd="0" presId="urn:microsoft.com/office/officeart/2005/8/layout/default"/>
    <dgm:cxn modelId="{0FC9AA0E-BC3C-41F2-A79B-9B5847482530}" type="presOf" srcId="{E3887EA4-7B26-4351-8AE6-BA6E56FD3AAB}" destId="{66428651-0E09-4157-8A93-39EF2E964152}" srcOrd="0" destOrd="0" presId="urn:microsoft.com/office/officeart/2005/8/layout/default"/>
    <dgm:cxn modelId="{6D719092-43BC-4658-96D4-17C1D14E922C}" type="presParOf" srcId="{C12F1241-51C3-47FA-8178-B0A6611FAEEE}" destId="{B3E91CD7-5971-4DBD-946A-955388763351}" srcOrd="0" destOrd="0" presId="urn:microsoft.com/office/officeart/2005/8/layout/default"/>
    <dgm:cxn modelId="{27C98F50-7133-4F08-BE9A-4E8A968EE801}" type="presParOf" srcId="{C12F1241-51C3-47FA-8178-B0A6611FAEEE}" destId="{42691C91-640E-456C-B9D2-031415C9F310}" srcOrd="1" destOrd="0" presId="urn:microsoft.com/office/officeart/2005/8/layout/default"/>
    <dgm:cxn modelId="{7C2A70C5-48CF-47DA-AF30-166AB0CA2C43}" type="presParOf" srcId="{C12F1241-51C3-47FA-8178-B0A6611FAEEE}" destId="{BC84C875-75EB-4DD9-AA34-5B202AC079F3}" srcOrd="2" destOrd="0" presId="urn:microsoft.com/office/officeart/2005/8/layout/default"/>
    <dgm:cxn modelId="{9CA568D2-1F5F-4E18-A068-AD53D07B1FDF}" type="presParOf" srcId="{C12F1241-51C3-47FA-8178-B0A6611FAEEE}" destId="{D0DD9B98-5DA4-4F34-BA18-36F8FE42EDEF}" srcOrd="3" destOrd="0" presId="urn:microsoft.com/office/officeart/2005/8/layout/default"/>
    <dgm:cxn modelId="{78E5BF78-7F00-405E-966D-4D22C5210191}" type="presParOf" srcId="{C12F1241-51C3-47FA-8178-B0A6611FAEEE}" destId="{A6C7A0CC-8A25-4D9A-9870-018D1BCB5B77}" srcOrd="4" destOrd="0" presId="urn:microsoft.com/office/officeart/2005/8/layout/default"/>
    <dgm:cxn modelId="{D0868463-D546-4293-BBE7-1C4CFBC17060}" type="presParOf" srcId="{C12F1241-51C3-47FA-8178-B0A6611FAEEE}" destId="{F76942F1-7958-40B0-9152-D7E65BB2038A}" srcOrd="5" destOrd="0" presId="urn:microsoft.com/office/officeart/2005/8/layout/default"/>
    <dgm:cxn modelId="{2AD1EEE4-70C7-4C3A-AD5C-43E27DFFAC5F}" type="presParOf" srcId="{C12F1241-51C3-47FA-8178-B0A6611FAEEE}" destId="{66428651-0E09-4157-8A93-39EF2E964152}" srcOrd="6" destOrd="0" presId="urn:microsoft.com/office/officeart/2005/8/layout/default"/>
    <dgm:cxn modelId="{1918777E-4F9A-4AED-9A86-930E4B433D28}" type="presParOf" srcId="{C12F1241-51C3-47FA-8178-B0A6611FAEEE}" destId="{0BA54614-C131-43A9-9413-D7EAC00F9105}" srcOrd="7" destOrd="0" presId="urn:microsoft.com/office/officeart/2005/8/layout/default"/>
    <dgm:cxn modelId="{0D74A7C5-E037-416D-9572-50D1829B33CA}" type="presParOf" srcId="{C12F1241-51C3-47FA-8178-B0A6611FAEEE}" destId="{E8C017F1-6350-4F26-9208-E7556F3779F8}" srcOrd="8" destOrd="0" presId="urn:microsoft.com/office/officeart/2005/8/layout/default"/>
    <dgm:cxn modelId="{B79032CF-E728-4892-89C6-98AA4937DAD6}" type="presParOf" srcId="{C12F1241-51C3-47FA-8178-B0A6611FAEEE}" destId="{9832F64D-9DBF-4AC5-B258-CDFF387FC09E}" srcOrd="9" destOrd="0" presId="urn:microsoft.com/office/officeart/2005/8/layout/default"/>
    <dgm:cxn modelId="{2F6B4796-CC57-4498-A3B7-2FDFC346521A}" type="presParOf" srcId="{C12F1241-51C3-47FA-8178-B0A6611FAEEE}" destId="{6BBDAA9F-00A4-4508-9E3B-1DECB54B1AF5}" srcOrd="10" destOrd="0" presId="urn:microsoft.com/office/officeart/2005/8/layout/default"/>
    <dgm:cxn modelId="{0569D78B-38E5-4A29-A7D2-71B3D86A57C1}" type="presParOf" srcId="{C12F1241-51C3-47FA-8178-B0A6611FAEEE}" destId="{D41A958D-22D4-455D-A54D-A114B805BBBD}" srcOrd="11" destOrd="0" presId="urn:microsoft.com/office/officeart/2005/8/layout/default"/>
    <dgm:cxn modelId="{0945BB55-65E7-4A50-855D-3FEFAB253BAD}" type="presParOf" srcId="{C12F1241-51C3-47FA-8178-B0A6611FAEEE}" destId="{836534C2-F2B5-4DA6-8571-FFE1923999AF}" srcOrd="12" destOrd="0" presId="urn:microsoft.com/office/officeart/2005/8/layout/default"/>
    <dgm:cxn modelId="{18EFFA1A-794B-4363-B67E-39491D5B819F}" type="presParOf" srcId="{C12F1241-51C3-47FA-8178-B0A6611FAEEE}" destId="{EFAB91A4-B24B-4E6D-89F3-D61E1A5222EB}" srcOrd="13" destOrd="0" presId="urn:microsoft.com/office/officeart/2005/8/layout/default"/>
    <dgm:cxn modelId="{B899AE47-E4B0-4ED7-8C59-7F97C6655B4A}" type="presParOf" srcId="{C12F1241-51C3-47FA-8178-B0A6611FAEEE}" destId="{0C06B9B6-A4DB-4FFE-A6E9-E0BDF316C248}" srcOrd="14" destOrd="0" presId="urn:microsoft.com/office/officeart/2005/8/layout/default"/>
    <dgm:cxn modelId="{8AE4A774-44AC-4B09-AD50-9F496D228774}" type="presParOf" srcId="{C12F1241-51C3-47FA-8178-B0A6611FAEEE}" destId="{8C86A9B9-D45A-4237-8B2F-9EC336E8AF45}" srcOrd="15" destOrd="0" presId="urn:microsoft.com/office/officeart/2005/8/layout/default"/>
    <dgm:cxn modelId="{7FFB19E6-3A54-4A35-AD63-9DA5F94CA8AE}" type="presParOf" srcId="{C12F1241-51C3-47FA-8178-B0A6611FAEEE}" destId="{DA74FB84-E732-4A5C-97C2-D0399ACEDF78}" srcOrd="16" destOrd="0" presId="urn:microsoft.com/office/officeart/2005/8/layout/default"/>
    <dgm:cxn modelId="{8860B913-A824-46FB-800D-761DDB8C568B}" type="presParOf" srcId="{C12F1241-51C3-47FA-8178-B0A6611FAEEE}" destId="{B01FF062-CD2D-450E-AF69-2CD909FB19CE}" srcOrd="17" destOrd="0" presId="urn:microsoft.com/office/officeart/2005/8/layout/default"/>
    <dgm:cxn modelId="{3681A443-59D8-431D-953B-16D00BE17E87}" type="presParOf" srcId="{C12F1241-51C3-47FA-8178-B0A6611FAEEE}" destId="{AFDE59C3-E023-433F-BD0A-211377F18D16}" srcOrd="18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to start and interact with application software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 smtClean="0"/>
            <a:t>Overview of a variety of business software, graphics and multimedia software, and home/personal/educational software</a:t>
          </a:r>
          <a:endParaRPr lang="en-US" dirty="0"/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 smtClean="0"/>
            <a:t>Web applications and application software for communications</a:t>
          </a:r>
          <a:endParaRPr lang="en-US" dirty="0"/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 smtClean="0"/>
            <a:t>Learning tools for application software and Web-based training</a:t>
          </a:r>
          <a:endParaRPr lang="en-US" dirty="0"/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04A65-CDC3-4BDF-8839-BEBC89E1C638}" type="presOf" srcId="{700C2943-CEFB-4FAB-A849-32C1F06D7475}" destId="{269D876C-E806-406E-B6C8-4C2EC819D54D}" srcOrd="0" destOrd="0" presId="urn:microsoft.com/office/officeart/2005/8/layout/default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34245D30-90CB-405F-BEBD-5429865EB7D2}" type="presOf" srcId="{8CA7B8F9-57FC-4CB2-86F1-78FA27AB247B}" destId="{E98C0D5F-AA37-4692-BFC5-10E72DAB3CF7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997F3B6D-4FA1-4BCB-BE95-AAE13BE00BEB}" type="presOf" srcId="{15E7AD4E-532B-416B-84AC-3EB2401BC19F}" destId="{EA94B6F9-1DF5-4BB5-84ED-3C4B7F34D499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1CE8DD7D-B1E7-472A-9177-936D9AEBA1CF}" type="presParOf" srcId="{83D7DC62-EB60-457E-92F5-18866EA92871}" destId="{9563B308-9D7E-4AEF-8E39-DF2C5AADD5BC}" srcOrd="1" destOrd="0" presId="urn:microsoft.com/office/officeart/2005/8/layout/default"/>
    <dgm:cxn modelId="{1B31E983-770E-44E4-99DB-7B46A2AE37F5}" type="presParOf" srcId="{83D7DC62-EB60-457E-92F5-18866EA92871}" destId="{E98C0D5F-AA37-4692-BFC5-10E72DAB3CF7}" srcOrd="2" destOrd="0" presId="urn:microsoft.com/office/officeart/2005/8/layout/default"/>
    <dgm:cxn modelId="{3AB8B044-0602-48FA-98FA-2A460C8F8E6A}" type="presParOf" srcId="{83D7DC62-EB60-457E-92F5-18866EA92871}" destId="{3F958156-D453-4FA8-A198-12BFDD4282D8}" srcOrd="3" destOrd="0" presId="urn:microsoft.com/office/officeart/2005/8/layout/default"/>
    <dgm:cxn modelId="{BB5A7A71-3C2F-46C0-B81F-40642F2B0D11}" type="presParOf" srcId="{83D7DC62-EB60-457E-92F5-18866EA92871}" destId="{269D876C-E806-406E-B6C8-4C2EC819D54D}" srcOrd="4" destOrd="0" presId="urn:microsoft.com/office/officeart/2005/8/layout/default"/>
    <dgm:cxn modelId="{DCE9165A-A119-4D5B-AB5E-89D28C6CFAC3}" type="presParOf" srcId="{83D7DC62-EB60-457E-92F5-18866EA92871}" destId="{EC832514-8EA8-4DF3-8B31-3DBB43F3F4C6}" srcOrd="5" destOrd="0" presId="urn:microsoft.com/office/officeart/2005/8/layout/default"/>
    <dgm:cxn modelId="{EE09AE9B-129F-4202-8BE4-0C4CD119B309}" type="presParOf" srcId="{83D7DC62-EB60-457E-92F5-18866EA92871}" destId="{EA94B6F9-1DF5-4BB5-84ED-3C4B7F34D499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Identify the key features of widely used graphics and multimedia programs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 smtClean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 smtClean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 smtClean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 smtClean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ECFF9-1F1B-4F42-B17C-6626219A26C7}" type="presOf" srcId="{EB239B62-FD18-42ED-90A9-F44A9132E2FE}" destId="{E5ED25B8-CF7D-4579-A5FE-FBBB2E82DEEA}" srcOrd="0" destOrd="0" presId="urn:microsoft.com/office/officeart/2005/8/layout/default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BDE4565C-18CC-4BF6-A0F7-FBFD6D295B30}" type="presOf" srcId="{8EFB50D3-70C5-49B2-996A-1C93784DB914}" destId="{04A23606-A1AC-46C0-8D8A-3CF4E432B7AE}" srcOrd="0" destOrd="0" presId="urn:microsoft.com/office/officeart/2005/8/layout/default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41C2E930-029C-4D59-B6A2-7B41623F5E06}" type="presOf" srcId="{FC55E900-4CBE-44D2-AD01-A81D476F8295}" destId="{D13A5441-5B8A-4D5F-9092-BE39B98D49AD}" srcOrd="0" destOrd="0" presId="urn:microsoft.com/office/officeart/2005/8/layout/default"/>
    <dgm:cxn modelId="{62F4D8E7-F670-4E64-BD43-B5589179CDBC}" type="presOf" srcId="{7F8F7BF5-E605-4AB5-BE39-757CDFE8BFE4}" destId="{EA6BF97B-0A6D-4B88-8B27-2E612904A0D0}" srcOrd="0" destOrd="0" presId="urn:microsoft.com/office/officeart/2005/8/layout/default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A2CC8245-8EB5-4352-89F5-AFAF9E26829D}" type="presParOf" srcId="{0283AAF8-8E6B-4228-934C-18F9A9076AC0}" destId="{04A23606-A1AC-46C0-8D8A-3CF4E432B7AE}" srcOrd="2" destOrd="0" presId="urn:microsoft.com/office/officeart/2005/8/layout/default"/>
    <dgm:cxn modelId="{4774D3E8-0B19-46E1-AABF-9F90B954D718}" type="presParOf" srcId="{0283AAF8-8E6B-4228-934C-18F9A9076AC0}" destId="{4605A210-03C4-46F9-A2B0-EA1DCB71FFB1}" srcOrd="3" destOrd="0" presId="urn:microsoft.com/office/officeart/2005/8/layout/default"/>
    <dgm:cxn modelId="{2DDC76BA-8324-4EF8-93C5-79A707B133A0}" type="presParOf" srcId="{0283AAF8-8E6B-4228-934C-18F9A9076AC0}" destId="{EA6BF97B-0A6D-4B88-8B27-2E612904A0D0}" srcOrd="4" destOrd="0" presId="urn:microsoft.com/office/officeart/2005/8/layout/default"/>
    <dgm:cxn modelId="{66C89C73-02D0-4038-BD3A-819DF4DE19D7}" type="presParOf" srcId="{0283AAF8-8E6B-4228-934C-18F9A9076AC0}" destId="{3268100F-F407-4198-AF0C-C296933FD164}" srcOrd="5" destOrd="0" presId="urn:microsoft.com/office/officeart/2005/8/layout/default"/>
    <dgm:cxn modelId="{C04FF2D5-3006-48DE-AD6C-8A88BC75046B}" type="presParOf" srcId="{0283AAF8-8E6B-4228-934C-18F9A9076AC0}" destId="{E5ED25B8-CF7D-4579-A5FE-FBBB2E82DEEA}" srcOrd="6" destOrd="0" presId="urn:microsoft.com/office/officeart/2005/8/layout/default"/>
    <dgm:cxn modelId="{735CD847-3CE0-494A-B015-5D05924319B3}" type="presParOf" srcId="{0283AAF8-8E6B-4228-934C-18F9A9076AC0}" destId="{C99CBF39-9C93-4FDD-A7BB-4C0C4DDF66DC}" srcOrd="7" destOrd="0" presId="urn:microsoft.com/office/officeart/2005/8/layout/default"/>
    <dgm:cxn modelId="{7E6B7B48-5E5C-4C0D-B0A7-991F1ECAFEE6}" type="presParOf" srcId="{0283AAF8-8E6B-4228-934C-18F9A9076AC0}" destId="{D13A5441-5B8A-4D5F-9092-BE39B98D49AD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 smtClean="0"/>
            <a:t>To make business activities more efficient</a:t>
          </a:r>
          <a:endParaRPr lang="en-US" dirty="0"/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 smtClean="0"/>
            <a:t>To assist with graphics and multimedia projects</a:t>
          </a:r>
          <a:endParaRPr lang="en-US" dirty="0"/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 smtClean="0"/>
            <a:t>To support home, personal, and educational tasks</a:t>
          </a:r>
          <a:endParaRPr lang="en-US" dirty="0"/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 smtClean="0"/>
            <a:t>To facilitate communications</a:t>
          </a:r>
          <a:endParaRPr lang="en-US" dirty="0"/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C4E3F-CB51-4D47-A4E0-A7726A3EABC6}" type="pres">
      <dgm:prSet presAssocID="{6016ACC8-F114-4B27-BD6A-2DCDF49B58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Packaged software</a:t>
          </a:r>
          <a:endParaRPr lang="en-US" b="1" dirty="0">
            <a:solidFill>
              <a:srgbClr val="67588E"/>
            </a:solidFill>
          </a:endParaRP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Custom software</a:t>
          </a:r>
          <a:endParaRPr lang="en-US" b="1" dirty="0">
            <a:solidFill>
              <a:srgbClr val="67588E"/>
            </a:solidFill>
          </a:endParaRP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application</a:t>
          </a:r>
          <a:endParaRPr lang="en-US" b="1" dirty="0">
            <a:solidFill>
              <a:srgbClr val="67588E"/>
            </a:solidFill>
          </a:endParaRP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Open source software</a:t>
          </a:r>
          <a:endParaRPr lang="en-US" b="1" dirty="0">
            <a:solidFill>
              <a:srgbClr val="67588E"/>
            </a:solidFill>
          </a:endParaRP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Shareware</a:t>
          </a:r>
          <a:endParaRPr lang="en-US" b="1" dirty="0">
            <a:solidFill>
              <a:srgbClr val="67588E"/>
            </a:solidFill>
          </a:endParaRP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Freeware</a:t>
          </a:r>
          <a:endParaRPr lang="en-US" b="1" dirty="0">
            <a:solidFill>
              <a:srgbClr val="67588E"/>
            </a:solidFill>
          </a:endParaRP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Public-domain software</a:t>
          </a:r>
          <a:endParaRPr lang="en-US" b="1" dirty="0">
            <a:solidFill>
              <a:srgbClr val="67588E"/>
            </a:solidFill>
          </a:endParaRP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5B762-60E7-46BE-B396-1D4F42D3463F}" type="presOf" srcId="{E7199574-0779-4BCC-89D1-93A67C9EB180}" destId="{F08B5EFB-A237-418B-9C16-67730CD40289}" srcOrd="0" destOrd="0" presId="urn:microsoft.com/office/officeart/2005/8/layout/default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C87D7948-616D-44D1-8F24-D2884D949DB7}" type="presOf" srcId="{784CCF17-3E49-4066-901F-D1DFFF378873}" destId="{507D2954-8FC4-48CA-8619-B60CB145A0C7}" srcOrd="0" destOrd="0" presId="urn:microsoft.com/office/officeart/2005/8/layout/default"/>
    <dgm:cxn modelId="{A9986D79-EEA5-433E-BA6E-8C631A9972A2}" type="presOf" srcId="{36031257-49F5-44F8-8111-696459E3C86A}" destId="{185E74F3-087C-48EC-B257-04790A65D5E4}" srcOrd="0" destOrd="0" presId="urn:microsoft.com/office/officeart/2005/8/layout/default"/>
    <dgm:cxn modelId="{91C8BD9B-571E-402D-8E44-75BED79E4B47}" type="presOf" srcId="{618B8782-2085-43D2-9430-5A2718568145}" destId="{239FE0BB-1C63-4306-B8AC-F75540BA3DB3}" srcOrd="0" destOrd="0" presId="urn:microsoft.com/office/officeart/2005/8/layout/default"/>
    <dgm:cxn modelId="{106DFEDA-07AC-4B12-878B-36B485C4D3D2}" type="presOf" srcId="{7A5AA225-2DC9-403C-812B-C0542C8A76AD}" destId="{81D8AC55-8F72-4C31-B230-7B081739B2CA}" srcOrd="0" destOrd="0" presId="urn:microsoft.com/office/officeart/2005/8/layout/default"/>
    <dgm:cxn modelId="{D9DA0453-6639-4651-AA96-29E273F39C94}" type="presOf" srcId="{5BF4C20B-609C-4E56-8108-E747824C9A1F}" destId="{25FE43E1-F1E8-4447-A00A-4BEFA0312B49}" srcOrd="0" destOrd="0" presId="urn:microsoft.com/office/officeart/2005/8/layout/default"/>
    <dgm:cxn modelId="{9E59E310-A63C-430F-B1AD-2AC2CCBA82CA}" type="presOf" srcId="{BF91FB33-AEE4-4451-8B55-1DFEE5D573AA}" destId="{C71A7C77-138B-4EBC-B8D7-424CE74B8B02}" srcOrd="0" destOrd="0" presId="urn:microsoft.com/office/officeart/2005/8/layout/default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F760A43B-4B08-42C2-8E3F-5F6404E7E2E4}" type="presOf" srcId="{8975B83D-49D4-48F1-A039-970AE9CBDF1C}" destId="{EA136DED-68A2-4DC5-8AC9-054F8C421829}" srcOrd="0" destOrd="0" presId="urn:microsoft.com/office/officeart/2005/8/layout/default"/>
    <dgm:cxn modelId="{38064EB9-1283-47B7-8D65-A69359072815}" type="presParOf" srcId="{507D2954-8FC4-48CA-8619-B60CB145A0C7}" destId="{EA136DED-68A2-4DC5-8AC9-054F8C421829}" srcOrd="0" destOrd="0" presId="urn:microsoft.com/office/officeart/2005/8/layout/default"/>
    <dgm:cxn modelId="{FFA6F4E8-8258-4CC6-B64E-5BE0FA0DE646}" type="presParOf" srcId="{507D2954-8FC4-48CA-8619-B60CB145A0C7}" destId="{8D45C3E9-2AE2-4747-8163-3D5797544F52}" srcOrd="1" destOrd="0" presId="urn:microsoft.com/office/officeart/2005/8/layout/default"/>
    <dgm:cxn modelId="{0A4BEAA3-F29B-4155-89A1-2BB2CC429AA3}" type="presParOf" srcId="{507D2954-8FC4-48CA-8619-B60CB145A0C7}" destId="{C71A7C77-138B-4EBC-B8D7-424CE74B8B02}" srcOrd="2" destOrd="0" presId="urn:microsoft.com/office/officeart/2005/8/layout/default"/>
    <dgm:cxn modelId="{AB20DC01-C47A-4232-8798-20EBCCA71F11}" type="presParOf" srcId="{507D2954-8FC4-48CA-8619-B60CB145A0C7}" destId="{FE61C329-2C9E-4BA0-A490-4D126C60E3BB}" srcOrd="3" destOrd="0" presId="urn:microsoft.com/office/officeart/2005/8/layout/default"/>
    <dgm:cxn modelId="{09A9119C-26CD-4F5D-92C7-A3D66B73E830}" type="presParOf" srcId="{507D2954-8FC4-48CA-8619-B60CB145A0C7}" destId="{F08B5EFB-A237-418B-9C16-67730CD40289}" srcOrd="4" destOrd="0" presId="urn:microsoft.com/office/officeart/2005/8/layout/default"/>
    <dgm:cxn modelId="{A762A9E6-F3FB-49AA-9C38-FB92E0409758}" type="presParOf" srcId="{507D2954-8FC4-48CA-8619-B60CB145A0C7}" destId="{9DB61750-9694-4FE4-AECC-68662DBE108A}" srcOrd="5" destOrd="0" presId="urn:microsoft.com/office/officeart/2005/8/layout/default"/>
    <dgm:cxn modelId="{D7039184-2B24-4441-87A4-4615FB954F44}" type="presParOf" srcId="{507D2954-8FC4-48CA-8619-B60CB145A0C7}" destId="{185E74F3-087C-48EC-B257-04790A65D5E4}" srcOrd="6" destOrd="0" presId="urn:microsoft.com/office/officeart/2005/8/layout/default"/>
    <dgm:cxn modelId="{EDBD59AF-D8C2-44C9-8D89-9601974B4381}" type="presParOf" srcId="{507D2954-8FC4-48CA-8619-B60CB145A0C7}" destId="{7EC74BBC-A69C-43B9-A19E-A6517F96D7C3}" srcOrd="7" destOrd="0" presId="urn:microsoft.com/office/officeart/2005/8/layout/default"/>
    <dgm:cxn modelId="{C0093DB1-5E0D-472D-8BC9-5115DF1690C9}" type="presParOf" srcId="{507D2954-8FC4-48CA-8619-B60CB145A0C7}" destId="{239FE0BB-1C63-4306-B8AC-F75540BA3DB3}" srcOrd="8" destOrd="0" presId="urn:microsoft.com/office/officeart/2005/8/layout/default"/>
    <dgm:cxn modelId="{EAE88D5C-79CE-455B-8BF4-4361C5986480}" type="presParOf" srcId="{507D2954-8FC4-48CA-8619-B60CB145A0C7}" destId="{232962DC-B657-4E35-9553-3E2BD9C52C22}" srcOrd="9" destOrd="0" presId="urn:microsoft.com/office/officeart/2005/8/layout/default"/>
    <dgm:cxn modelId="{FD090D58-1EF7-47C4-935A-6C30F3DB3A17}" type="presParOf" srcId="{507D2954-8FC4-48CA-8619-B60CB145A0C7}" destId="{25FE43E1-F1E8-4447-A00A-4BEFA0312B49}" srcOrd="10" destOrd="0" presId="urn:microsoft.com/office/officeart/2005/8/layout/default"/>
    <dgm:cxn modelId="{D858C1C3-76EB-4689-A44C-7836F119B83D}" type="presParOf" srcId="{507D2954-8FC4-48CA-8619-B60CB145A0C7}" destId="{011D6977-4B27-4C80-AECB-081DE5F5D619}" srcOrd="11" destOrd="0" presId="urn:microsoft.com/office/officeart/2005/8/layout/default"/>
    <dgm:cxn modelId="{EA479B6A-7DCC-4E3D-AAFA-3818A3AE6A13}" type="presParOf" srcId="{507D2954-8FC4-48CA-8619-B60CB145A0C7}" destId="{81D8AC55-8F72-4C31-B230-7B081739B2CA}" srcOrd="12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 smtClean="0"/>
            <a:t>Word Processing</a:t>
          </a:r>
          <a:endParaRPr lang="en-US" dirty="0"/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 smtClean="0"/>
            <a:t>Spreadsheet</a:t>
          </a:r>
          <a:endParaRPr lang="en-US" dirty="0"/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 smtClean="0"/>
            <a:t>Note taking</a:t>
          </a:r>
          <a:endParaRPr lang="en-US" dirty="0"/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 smtClean="0"/>
            <a:t>Personal information manager</a:t>
          </a:r>
          <a:endParaRPr lang="en-US" dirty="0"/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 smtClean="0"/>
            <a:t>Business software for phones</a:t>
          </a:r>
          <a:endParaRPr lang="en-US" dirty="0"/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 smtClean="0"/>
            <a:t>Business software suites</a:t>
          </a:r>
          <a:endParaRPr lang="en-US" dirty="0"/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 smtClean="0"/>
            <a:t>Document management</a:t>
          </a:r>
          <a:endParaRPr lang="en-US" dirty="0"/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 smtClean="0"/>
            <a:t>Enterprise computing software</a:t>
          </a:r>
          <a:endParaRPr lang="en-US" dirty="0"/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006A1-BF7F-46F6-A301-57083B4E092A}" type="presOf" srcId="{2FE77C21-06C3-4CF6-A8B5-CFFC86F4FEE8}" destId="{9F80FEED-61F7-4115-B587-AF024FEA42E5}" srcOrd="0" destOrd="0" presId="urn:microsoft.com/office/officeart/2005/8/layout/default"/>
    <dgm:cxn modelId="{091C81B9-3E90-437A-BFDB-05F1277992BF}" type="presOf" srcId="{CA475B6C-91E6-4F17-8A95-EBD833F1A27B}" destId="{595F1D06-F922-4323-9756-285EF6679EA4}" srcOrd="0" destOrd="0" presId="urn:microsoft.com/office/officeart/2005/8/layout/default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F3760001-2CF9-409D-AB0C-EB836C1E8F4F}" type="presOf" srcId="{52E4FBF4-0120-4D5D-B30A-BA042CC55B88}" destId="{D8ED64D0-1EC7-479D-B308-07403749F43B}" srcOrd="0" destOrd="0" presId="urn:microsoft.com/office/officeart/2005/8/layout/default"/>
    <dgm:cxn modelId="{84C9CE8F-BC07-40D1-8E7E-FA64587777CE}" type="presOf" srcId="{41E958C7-BCE0-4F56-ADB4-7CC31520CD36}" destId="{39F6FAA0-C4CE-4FFA-ACE4-DD9C0D18A76A}" srcOrd="0" destOrd="0" presId="urn:microsoft.com/office/officeart/2005/8/layout/default"/>
    <dgm:cxn modelId="{14564AC2-F571-43BF-81A3-D867E5155A6A}" type="presOf" srcId="{E4C23DE3-EDBD-4DF2-8562-55450495215D}" destId="{B970106F-5F97-4884-8FF5-097BDF5265EC}" srcOrd="0" destOrd="0" presId="urn:microsoft.com/office/officeart/2005/8/layout/default"/>
    <dgm:cxn modelId="{3FCBBB86-3F41-43E1-8954-D0E9DAADB3AD}" type="presOf" srcId="{B6AFED10-0988-4C44-949B-8BEBC96D3EAA}" destId="{3BBED60B-982D-42E3-B689-62A1EF8AF65E}" srcOrd="0" destOrd="0" presId="urn:microsoft.com/office/officeart/2005/8/layout/default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388CA4CA-5804-4707-A2C3-FCA02659F21E}" type="presOf" srcId="{02FE7BC6-36B0-46EA-A3DA-33EAC14E7913}" destId="{0C4004CD-6421-4BD8-A04C-EEAEBF3E5384}" srcOrd="0" destOrd="0" presId="urn:microsoft.com/office/officeart/2005/8/layout/default"/>
    <dgm:cxn modelId="{E3F78368-DDA1-4361-A87D-1AE663B30182}" type="presOf" srcId="{2CE8107F-1857-48EC-B5AF-DBD89F55ED47}" destId="{5EE670CF-AD80-450F-A49F-19665A8B4840}" srcOrd="0" destOrd="0" presId="urn:microsoft.com/office/officeart/2005/8/layout/default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EC9BA7F3-792D-4D15-926F-8A2D2625EE19}" type="presOf" srcId="{D2DCAC13-CA65-4BC0-8CDB-8E0F3D547F6E}" destId="{184E7D33-037D-4A46-B74C-FC23741DCFDC}" srcOrd="0" destOrd="0" presId="urn:microsoft.com/office/officeart/2005/8/layout/default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7510F7BD-C672-4BCA-97A5-6DA21D26D645}" type="presOf" srcId="{F345E7EE-E1F8-44A4-9F84-5E7CCF2A20EF}" destId="{6F4799E1-78C2-427E-9623-7E8CB7B24B80}" srcOrd="0" destOrd="0" presId="urn:microsoft.com/office/officeart/2005/8/layout/default"/>
    <dgm:cxn modelId="{2130A10E-DB83-464F-940F-2C88AF0394EB}" type="presOf" srcId="{046920F5-AB0E-4C3A-86BD-2AACFEF5D77C}" destId="{A83DC96D-9912-4349-A95F-913F3BFEC9A4}" srcOrd="0" destOrd="0" presId="urn:microsoft.com/office/officeart/2005/8/layout/default"/>
    <dgm:cxn modelId="{510D6041-8208-41DF-9F7B-F2BC99D8F011}" type="presOf" srcId="{7FC7A0BE-8359-42BF-A7D6-F09B602622A4}" destId="{4102BA6B-7DAB-4DE9-9EF5-0B27523F3F40}" srcOrd="0" destOrd="0" presId="urn:microsoft.com/office/officeart/2005/8/layout/default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A2D41429-D9B4-4453-A4B7-EAFAA700E1AE}" type="presOf" srcId="{1DC23F37-B2A5-4489-8B09-4A615CC3EBEF}" destId="{4052ED2E-9580-45D7-B122-A57B35441D7D}" srcOrd="0" destOrd="0" presId="urn:microsoft.com/office/officeart/2005/8/layout/default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DA3AEC58-9ABC-4DB1-BDF5-04144BF16CA4}" type="presParOf" srcId="{4052ED2E-9580-45D7-B122-A57B35441D7D}" destId="{5EE670CF-AD80-450F-A49F-19665A8B4840}" srcOrd="0" destOrd="0" presId="urn:microsoft.com/office/officeart/2005/8/layout/default"/>
    <dgm:cxn modelId="{1D770A85-EBE9-41BC-A944-78A7ABFADB5B}" type="presParOf" srcId="{4052ED2E-9580-45D7-B122-A57B35441D7D}" destId="{FC3EBA82-4CC5-49FB-968A-16A8E1965FD7}" srcOrd="1" destOrd="0" presId="urn:microsoft.com/office/officeart/2005/8/layout/default"/>
    <dgm:cxn modelId="{D89179EA-4022-4508-A64A-489D714810E8}" type="presParOf" srcId="{4052ED2E-9580-45D7-B122-A57B35441D7D}" destId="{4102BA6B-7DAB-4DE9-9EF5-0B27523F3F40}" srcOrd="2" destOrd="0" presId="urn:microsoft.com/office/officeart/2005/8/layout/default"/>
    <dgm:cxn modelId="{49407D46-FEC9-467D-8C38-B2817B9CB4F5}" type="presParOf" srcId="{4052ED2E-9580-45D7-B122-A57B35441D7D}" destId="{D8AB140A-6FCB-46C2-978B-9C624DF820DF}" srcOrd="3" destOrd="0" presId="urn:microsoft.com/office/officeart/2005/8/layout/default"/>
    <dgm:cxn modelId="{6157891A-F1ED-4C5A-B092-EB8FEB1B60A9}" type="presParOf" srcId="{4052ED2E-9580-45D7-B122-A57B35441D7D}" destId="{595F1D06-F922-4323-9756-285EF6679EA4}" srcOrd="4" destOrd="0" presId="urn:microsoft.com/office/officeart/2005/8/layout/default"/>
    <dgm:cxn modelId="{8FFF94AB-9239-4004-9D54-2D2A1116A241}" type="presParOf" srcId="{4052ED2E-9580-45D7-B122-A57B35441D7D}" destId="{98716E58-111A-4470-B6B3-F7E678CEBF46}" srcOrd="5" destOrd="0" presId="urn:microsoft.com/office/officeart/2005/8/layout/default"/>
    <dgm:cxn modelId="{4A208ED5-2CBC-42DB-966C-1DDF2AD45EA7}" type="presParOf" srcId="{4052ED2E-9580-45D7-B122-A57B35441D7D}" destId="{39F6FAA0-C4CE-4FFA-ACE4-DD9C0D18A76A}" srcOrd="6" destOrd="0" presId="urn:microsoft.com/office/officeart/2005/8/layout/default"/>
    <dgm:cxn modelId="{24C5A7F4-D19E-4AF2-8C6B-BEB21A05F141}" type="presParOf" srcId="{4052ED2E-9580-45D7-B122-A57B35441D7D}" destId="{0F523C3F-B8C0-45E3-8319-102D16BDFBCF}" srcOrd="7" destOrd="0" presId="urn:microsoft.com/office/officeart/2005/8/layout/default"/>
    <dgm:cxn modelId="{0A436FCC-64B0-4650-9B18-312F09BE9027}" type="presParOf" srcId="{4052ED2E-9580-45D7-B122-A57B35441D7D}" destId="{6F4799E1-78C2-427E-9623-7E8CB7B24B80}" srcOrd="8" destOrd="0" presId="urn:microsoft.com/office/officeart/2005/8/layout/default"/>
    <dgm:cxn modelId="{CA51E1A7-9B24-4CD1-99A3-B7861A5FA896}" type="presParOf" srcId="{4052ED2E-9580-45D7-B122-A57B35441D7D}" destId="{28A31AA5-4306-44C4-B398-C43FB9F509CB}" srcOrd="9" destOrd="0" presId="urn:microsoft.com/office/officeart/2005/8/layout/default"/>
    <dgm:cxn modelId="{133D5465-4327-4C1A-8078-488ACFCF7056}" type="presParOf" srcId="{4052ED2E-9580-45D7-B122-A57B35441D7D}" destId="{D8ED64D0-1EC7-479D-B308-07403749F43B}" srcOrd="10" destOrd="0" presId="urn:microsoft.com/office/officeart/2005/8/layout/default"/>
    <dgm:cxn modelId="{6ED6BD16-B0BE-43C8-9E29-684F6A1B8C53}" type="presParOf" srcId="{4052ED2E-9580-45D7-B122-A57B35441D7D}" destId="{E5C3FD28-E1A2-48C7-BED8-9BA573ED7814}" srcOrd="11" destOrd="0" presId="urn:microsoft.com/office/officeart/2005/8/layout/default"/>
    <dgm:cxn modelId="{28AF478E-D4BE-42EF-B17D-F91DB97AB6BD}" type="presParOf" srcId="{4052ED2E-9580-45D7-B122-A57B35441D7D}" destId="{0C4004CD-6421-4BD8-A04C-EEAEBF3E5384}" srcOrd="12" destOrd="0" presId="urn:microsoft.com/office/officeart/2005/8/layout/default"/>
    <dgm:cxn modelId="{6C933890-F9C6-49F9-9A70-4EF38A17A82F}" type="presParOf" srcId="{4052ED2E-9580-45D7-B122-A57B35441D7D}" destId="{A36A68C8-290D-49BE-BF34-7E681B74FBF8}" srcOrd="13" destOrd="0" presId="urn:microsoft.com/office/officeart/2005/8/layout/default"/>
    <dgm:cxn modelId="{26A50B95-4101-4969-888E-4439B906DB57}" type="presParOf" srcId="{4052ED2E-9580-45D7-B122-A57B35441D7D}" destId="{B970106F-5F97-4884-8FF5-097BDF5265EC}" srcOrd="14" destOrd="0" presId="urn:microsoft.com/office/officeart/2005/8/layout/default"/>
    <dgm:cxn modelId="{A865CF16-6011-402A-8E91-97B02A0C053F}" type="presParOf" srcId="{4052ED2E-9580-45D7-B122-A57B35441D7D}" destId="{0C620159-8C16-4A1C-AB6B-673E242EB1EA}" srcOrd="15" destOrd="0" presId="urn:microsoft.com/office/officeart/2005/8/layout/default"/>
    <dgm:cxn modelId="{52D7EC19-966A-4A33-9461-5854A60431A9}" type="presParOf" srcId="{4052ED2E-9580-45D7-B122-A57B35441D7D}" destId="{3BBED60B-982D-42E3-B689-62A1EF8AF65E}" srcOrd="16" destOrd="0" presId="urn:microsoft.com/office/officeart/2005/8/layout/default"/>
    <dgm:cxn modelId="{BD573FA4-EA0C-4F1F-A834-A45F650DF3E0}" type="presParOf" srcId="{4052ED2E-9580-45D7-B122-A57B35441D7D}" destId="{56FC6CE3-C261-4D3C-BDA7-1B1EF14E5503}" srcOrd="17" destOrd="0" presId="urn:microsoft.com/office/officeart/2005/8/layout/default"/>
    <dgm:cxn modelId="{91ED7936-2497-42F8-AF1C-A38842B2415C}" type="presParOf" srcId="{4052ED2E-9580-45D7-B122-A57B35441D7D}" destId="{9F80FEED-61F7-4115-B587-AF024FEA42E5}" srcOrd="18" destOrd="0" presId="urn:microsoft.com/office/officeart/2005/8/layout/default"/>
    <dgm:cxn modelId="{A750C3F7-044B-4D9E-A307-6D634A88020B}" type="presParOf" srcId="{4052ED2E-9580-45D7-B122-A57B35441D7D}" destId="{8BE51D6F-92F9-4299-8C9F-2E8DBA210F85}" srcOrd="19" destOrd="0" presId="urn:microsoft.com/office/officeart/2005/8/layout/default"/>
    <dgm:cxn modelId="{DFD35660-5369-4607-882B-0298DCD6F080}" type="presParOf" srcId="{4052ED2E-9580-45D7-B122-A57B35441D7D}" destId="{184E7D33-037D-4A46-B74C-FC23741DCFDC}" srcOrd="20" destOrd="0" presId="urn:microsoft.com/office/officeart/2005/8/layout/default"/>
    <dgm:cxn modelId="{86801BC7-29AA-4600-9B73-35717D9B681E}" type="presParOf" srcId="{4052ED2E-9580-45D7-B122-A57B35441D7D}" destId="{9A8F2025-1585-4CE3-898B-86931B1B17DD}" srcOrd="21" destOrd="0" presId="urn:microsoft.com/office/officeart/2005/8/layout/default"/>
    <dgm:cxn modelId="{B16C2F21-8C57-4C36-822F-8CC8339768D0}" type="presParOf" srcId="{4052ED2E-9580-45D7-B122-A57B35441D7D}" destId="{A83DC96D-9912-4349-A95F-913F3BFEC9A4}" srcOrd="22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 smtClean="0"/>
            <a:t>AutoCorrect</a:t>
          </a:r>
          <a:endParaRPr lang="en-US" dirty="0"/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 smtClean="0"/>
            <a:t>AutoFormat</a:t>
          </a:r>
          <a:endParaRPr lang="en-US" dirty="0"/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 smtClean="0"/>
            <a:t>Columns</a:t>
          </a:r>
          <a:endParaRPr lang="en-US" dirty="0"/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 smtClean="0"/>
            <a:t>Grammar Checker</a:t>
          </a:r>
          <a:endParaRPr lang="en-US" dirty="0"/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 smtClean="0"/>
            <a:t>Ink Input</a:t>
          </a:r>
          <a:endParaRPr lang="en-US" dirty="0"/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 smtClean="0"/>
            <a:t>Macros</a:t>
          </a:r>
          <a:endParaRPr lang="en-US" dirty="0"/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 smtClean="0"/>
            <a:t>Mail Merge</a:t>
          </a:r>
          <a:endParaRPr lang="en-US" dirty="0"/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 smtClean="0"/>
            <a:t>Reading Layout</a:t>
          </a:r>
          <a:endParaRPr lang="en-US" dirty="0"/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 smtClean="0"/>
            <a:t>Search and Replace</a:t>
          </a:r>
          <a:endParaRPr lang="en-US" dirty="0"/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 smtClean="0"/>
            <a:t>Smart Tags</a:t>
          </a:r>
          <a:endParaRPr lang="en-US" dirty="0"/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 smtClean="0"/>
            <a:t>Tables</a:t>
          </a:r>
          <a:endParaRPr lang="en-US" dirty="0"/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 smtClean="0"/>
            <a:t>Templates</a:t>
          </a:r>
          <a:endParaRPr lang="en-US" dirty="0"/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 smtClean="0"/>
            <a:t>Thesaurus</a:t>
          </a:r>
          <a:endParaRPr lang="en-US" dirty="0"/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 smtClean="0"/>
            <a:t>Tracking Changes</a:t>
          </a:r>
          <a:endParaRPr lang="en-US" dirty="0"/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 smtClean="0"/>
            <a:t>Voice Recognition</a:t>
          </a:r>
          <a:endParaRPr lang="en-US" dirty="0"/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 smtClean="0"/>
            <a:t>Web Page Development</a:t>
          </a:r>
          <a:endParaRPr lang="en-US" dirty="0"/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4FEA8-ABAC-4FA3-A666-55BC37BE0610}" type="presOf" srcId="{BDDA10DC-0CD6-4E9F-BFD6-E40F0436111B}" destId="{824B1024-C61F-42BD-8E10-3BECD2965AD6}" srcOrd="0" destOrd="0" presId="urn:microsoft.com/office/officeart/2005/8/layout/default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2CDD82E0-F201-4E74-BC42-92E159EA786D}" type="presOf" srcId="{DC208A8B-AE62-4119-9D03-D638597B6728}" destId="{762BB5CF-B1F6-42E7-84A9-259DE43E4431}" srcOrd="0" destOrd="0" presId="urn:microsoft.com/office/officeart/2005/8/layout/default"/>
    <dgm:cxn modelId="{AE56474C-2963-4BC5-BED0-37B12A564B79}" type="presOf" srcId="{80309D68-D7D0-4F21-91A4-080951761D7B}" destId="{ECB1B874-BC97-426B-B25F-2F62A4F4B2B9}" srcOrd="0" destOrd="0" presId="urn:microsoft.com/office/officeart/2005/8/layout/default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0648F11D-595A-4F34-8318-A3C4AE9591FF}" type="presOf" srcId="{E0645658-0718-4CB0-A883-47D174780ED5}" destId="{B3CB4A3F-CF44-4FB8-BDEF-3E9E89FCEF45}" srcOrd="0" destOrd="0" presId="urn:microsoft.com/office/officeart/2005/8/layout/default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EBDF2468-EFC5-44F4-8C0D-9D8D68B943F4}" type="presOf" srcId="{D64E370A-9ABF-46F6-9D62-A3A44C76092A}" destId="{6F91E37F-E78A-4CAB-8FC9-45DDFE3962FF}" srcOrd="0" destOrd="0" presId="urn:microsoft.com/office/officeart/2005/8/layout/default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1E49D233-2EFD-4131-BDF4-E63C3FD01D0B}" type="presOf" srcId="{EA99E124-33A2-4DF6-9A29-100D0EF72CEE}" destId="{B5213E07-16AD-4FDD-A8C7-E543258B53C2}" srcOrd="0" destOrd="0" presId="urn:microsoft.com/office/officeart/2005/8/layout/default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A1B5D937-C893-4056-9659-A6EE87C142CC}" type="presOf" srcId="{A564521F-E61A-4E0E-817F-E371C10D3D5D}" destId="{1F2F42C5-A9BA-4CA0-9E1E-0BF7BE9E9685}" srcOrd="0" destOrd="0" presId="urn:microsoft.com/office/officeart/2005/8/layout/default"/>
    <dgm:cxn modelId="{28FA443E-6556-4432-9E33-1D6D3EC28CD7}" type="presOf" srcId="{AB85CF54-F7E5-4934-80F0-8FF8F87B74EF}" destId="{3FCB87B1-C748-4B58-8BCB-FA62551784F1}" srcOrd="0" destOrd="0" presId="urn:microsoft.com/office/officeart/2005/8/layout/default"/>
    <dgm:cxn modelId="{63F5B724-15B8-48A1-A96E-988E4B3897C8}" type="presOf" srcId="{6491F022-95C8-494A-AB3B-A8520411EF04}" destId="{9E866C2D-3B7F-461B-873A-B2165E127A9F}" srcOrd="0" destOrd="0" presId="urn:microsoft.com/office/officeart/2005/8/layout/default"/>
    <dgm:cxn modelId="{C68643F8-0313-4FA3-AF58-788F02E33C6F}" type="presOf" srcId="{924158F0-4B02-438A-AB27-6693F5F4619E}" destId="{76C8B63B-1B0D-4A43-9F89-9E6E0ABA8854}" srcOrd="0" destOrd="0" presId="urn:microsoft.com/office/officeart/2005/8/layout/default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B0997524-E1FE-4CC8-8F19-0CD78DD3C15F}" type="presOf" srcId="{66AE3EB5-D77F-4FB9-8DC9-BA02589A9E5E}" destId="{DF101BB2-1E96-4DEC-B363-3B4479B28E7C}" srcOrd="0" destOrd="0" presId="urn:microsoft.com/office/officeart/2005/8/layout/default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39504677-F0D2-4887-BEB3-783F38D7D577}" type="presOf" srcId="{870A308B-2C5D-476C-BA6B-EF3C1F502362}" destId="{A25D6C2E-194A-4AF5-8E71-689790049A71}" srcOrd="0" destOrd="0" presId="urn:microsoft.com/office/officeart/2005/8/layout/default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D723AEFA-4C7C-464B-93FF-1FDB1F0C12CE}" type="presOf" srcId="{E6918913-F7B6-4C67-9144-F57789CB68C8}" destId="{653056E6-3CA8-4AD8-B0BA-44CC333F12B4}" srcOrd="0" destOrd="0" presId="urn:microsoft.com/office/officeart/2005/8/layout/default"/>
    <dgm:cxn modelId="{912E6468-7A98-4862-852E-BA2D699F8B57}" type="presOf" srcId="{1F738B56-E8A0-4BAD-B240-D57E196569D3}" destId="{73919AD3-189C-47EA-B5DC-5DCAA64FC74C}" srcOrd="0" destOrd="0" presId="urn:microsoft.com/office/officeart/2005/8/layout/default"/>
    <dgm:cxn modelId="{DF6BCD5A-F780-4D91-86F7-787CD9D0EE0E}" type="presOf" srcId="{83E7B10E-9E24-4C00-8CDC-E0A52CAEF705}" destId="{DBB2A9D4-23A3-4E5D-8766-53AB71239A91}" srcOrd="0" destOrd="0" presId="urn:microsoft.com/office/officeart/2005/8/layout/default"/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03CB1AC9-F500-41F8-A30A-4333CB4590EE}" type="presOf" srcId="{17115BF7-8A75-436F-A32A-25B3045A850E}" destId="{3AE2EE11-310E-4821-8E31-EB7AB07D4C4D}" srcOrd="0" destOrd="0" presId="urn:microsoft.com/office/officeart/2005/8/layout/default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E45C5D2C-C6B3-471F-B12C-CAFFFDBA952E}" type="presOf" srcId="{F714BA47-0577-424B-B36E-783F6299511F}" destId="{7A6791C0-0B94-40B0-818F-328F23B843BE}" srcOrd="0" destOrd="0" presId="urn:microsoft.com/office/officeart/2005/8/layout/default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DD6CEAB8-9E6D-4548-BD01-8E5B0816EB60}" type="presOf" srcId="{A471EA05-2020-4EDE-84C9-5738DA970192}" destId="{F9B73ABA-2536-4AF8-97C7-E8C13572F7C2}" srcOrd="0" destOrd="0" presId="urn:microsoft.com/office/officeart/2005/8/layout/default"/>
    <dgm:cxn modelId="{E8BC56B6-264A-4097-A28A-F4104686287F}" type="presOf" srcId="{0D5EEA22-0C65-4572-B261-8D454037E8AB}" destId="{CBA8EA92-B2E2-4E58-8250-3C22542722DC}" srcOrd="0" destOrd="0" presId="urn:microsoft.com/office/officeart/2005/8/layout/default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8D51FDD2-969C-47A6-B869-0A7709717469}" type="presParOf" srcId="{7A6791C0-0B94-40B0-818F-328F23B843BE}" destId="{653056E6-3CA8-4AD8-B0BA-44CC333F12B4}" srcOrd="0" destOrd="0" presId="urn:microsoft.com/office/officeart/2005/8/layout/default"/>
    <dgm:cxn modelId="{CF3CF913-E84A-4E74-85D4-26089A89FBCA}" type="presParOf" srcId="{7A6791C0-0B94-40B0-818F-328F23B843BE}" destId="{55294D14-709E-4720-946D-2B4D78BDA138}" srcOrd="1" destOrd="0" presId="urn:microsoft.com/office/officeart/2005/8/layout/default"/>
    <dgm:cxn modelId="{3E5EC627-2BAD-42E2-B1BB-0F3E2A00C885}" type="presParOf" srcId="{7A6791C0-0B94-40B0-818F-328F23B843BE}" destId="{A25D6C2E-194A-4AF5-8E71-689790049A71}" srcOrd="2" destOrd="0" presId="urn:microsoft.com/office/officeart/2005/8/layout/default"/>
    <dgm:cxn modelId="{B79B3522-A3F1-4398-9967-5D0F3027BEBF}" type="presParOf" srcId="{7A6791C0-0B94-40B0-818F-328F23B843BE}" destId="{3DE7A60E-3118-458D-9FD6-FF20C0AA782C}" srcOrd="3" destOrd="0" presId="urn:microsoft.com/office/officeart/2005/8/layout/default"/>
    <dgm:cxn modelId="{7B1D85BE-2350-4405-BB14-344C8C7227F9}" type="presParOf" srcId="{7A6791C0-0B94-40B0-818F-328F23B843BE}" destId="{9E866C2D-3B7F-461B-873A-B2165E127A9F}" srcOrd="4" destOrd="0" presId="urn:microsoft.com/office/officeart/2005/8/layout/default"/>
    <dgm:cxn modelId="{AFC17852-EA06-43C7-BAC7-4CD1FC351413}" type="presParOf" srcId="{7A6791C0-0B94-40B0-818F-328F23B843BE}" destId="{F275FF1B-4AF2-4E64-AABD-5E313E1C91D7}" srcOrd="5" destOrd="0" presId="urn:microsoft.com/office/officeart/2005/8/layout/default"/>
    <dgm:cxn modelId="{535ADB08-B3E3-42BE-A79B-BC3F9F8F2179}" type="presParOf" srcId="{7A6791C0-0B94-40B0-818F-328F23B843BE}" destId="{ECB1B874-BC97-426B-B25F-2F62A4F4B2B9}" srcOrd="6" destOrd="0" presId="urn:microsoft.com/office/officeart/2005/8/layout/default"/>
    <dgm:cxn modelId="{B5440D5B-399A-4EC0-9BC4-8AE706AC6355}" type="presParOf" srcId="{7A6791C0-0B94-40B0-818F-328F23B843BE}" destId="{7AF4BE50-A0F0-431D-82D4-0A6A87A762C8}" srcOrd="7" destOrd="0" presId="urn:microsoft.com/office/officeart/2005/8/layout/default"/>
    <dgm:cxn modelId="{ADD5B952-2848-4F05-8629-2DB4F6419A73}" type="presParOf" srcId="{7A6791C0-0B94-40B0-818F-328F23B843BE}" destId="{B3CB4A3F-CF44-4FB8-BDEF-3E9E89FCEF45}" srcOrd="8" destOrd="0" presId="urn:microsoft.com/office/officeart/2005/8/layout/default"/>
    <dgm:cxn modelId="{A14172F1-AE69-421F-AB58-E4379B370C63}" type="presParOf" srcId="{7A6791C0-0B94-40B0-818F-328F23B843BE}" destId="{D8CB8D78-48F7-45E9-933F-4A6F1F41D7F2}" srcOrd="9" destOrd="0" presId="urn:microsoft.com/office/officeart/2005/8/layout/default"/>
    <dgm:cxn modelId="{E5BCAC7E-59E7-4DDA-A5E5-7F6A61071CB1}" type="presParOf" srcId="{7A6791C0-0B94-40B0-818F-328F23B843BE}" destId="{76C8B63B-1B0D-4A43-9F89-9E6E0ABA8854}" srcOrd="10" destOrd="0" presId="urn:microsoft.com/office/officeart/2005/8/layout/default"/>
    <dgm:cxn modelId="{56E2181F-7715-498E-AF31-9729D494DD06}" type="presParOf" srcId="{7A6791C0-0B94-40B0-818F-328F23B843BE}" destId="{BA3D19DC-D6BF-4B68-8C3D-FF4BDE2E9801}" srcOrd="11" destOrd="0" presId="urn:microsoft.com/office/officeart/2005/8/layout/default"/>
    <dgm:cxn modelId="{D7D27AB2-9F62-4058-9A9B-1795CDC82A64}" type="presParOf" srcId="{7A6791C0-0B94-40B0-818F-328F23B843BE}" destId="{6F91E37F-E78A-4CAB-8FC9-45DDFE3962FF}" srcOrd="12" destOrd="0" presId="urn:microsoft.com/office/officeart/2005/8/layout/default"/>
    <dgm:cxn modelId="{BA148EBC-13DA-4A39-AD45-247D22A15D06}" type="presParOf" srcId="{7A6791C0-0B94-40B0-818F-328F23B843BE}" destId="{D85BAD25-E5B9-4B57-B7B2-3984C49E7B69}" srcOrd="13" destOrd="0" presId="urn:microsoft.com/office/officeart/2005/8/layout/default"/>
    <dgm:cxn modelId="{773891CC-A1EF-4251-93FE-D3CC721E290E}" type="presParOf" srcId="{7A6791C0-0B94-40B0-818F-328F23B843BE}" destId="{F9B73ABA-2536-4AF8-97C7-E8C13572F7C2}" srcOrd="14" destOrd="0" presId="urn:microsoft.com/office/officeart/2005/8/layout/default"/>
    <dgm:cxn modelId="{EB0A9EA7-C1C1-4070-A5C7-C492C7A44FF5}" type="presParOf" srcId="{7A6791C0-0B94-40B0-818F-328F23B843BE}" destId="{44EB74E4-1D68-4DD5-AEC2-821FE4DF8286}" srcOrd="15" destOrd="0" presId="urn:microsoft.com/office/officeart/2005/8/layout/default"/>
    <dgm:cxn modelId="{9E7229F7-9CE0-4271-AB11-1D671AFF3988}" type="presParOf" srcId="{7A6791C0-0B94-40B0-818F-328F23B843BE}" destId="{3FCB87B1-C748-4B58-8BCB-FA62551784F1}" srcOrd="16" destOrd="0" presId="urn:microsoft.com/office/officeart/2005/8/layout/default"/>
    <dgm:cxn modelId="{3432E217-3DA0-4376-94E8-98F027AF6FF9}" type="presParOf" srcId="{7A6791C0-0B94-40B0-818F-328F23B843BE}" destId="{D7908F74-2B60-4F78-A40D-2B9E4B6A2A89}" srcOrd="17" destOrd="0" presId="urn:microsoft.com/office/officeart/2005/8/layout/default"/>
    <dgm:cxn modelId="{7D7F6075-6CD9-4986-973E-E18C0C97DCEA}" type="presParOf" srcId="{7A6791C0-0B94-40B0-818F-328F23B843BE}" destId="{73919AD3-189C-47EA-B5DC-5DCAA64FC74C}" srcOrd="18" destOrd="0" presId="urn:microsoft.com/office/officeart/2005/8/layout/default"/>
    <dgm:cxn modelId="{4D049644-41B2-4E24-9290-A9EBF3E51746}" type="presParOf" srcId="{7A6791C0-0B94-40B0-818F-328F23B843BE}" destId="{CE739C70-D19C-462C-9844-131047C5795E}" srcOrd="19" destOrd="0" presId="urn:microsoft.com/office/officeart/2005/8/layout/default"/>
    <dgm:cxn modelId="{75BD7120-AF33-4631-AA7B-6FDFC62BF906}" type="presParOf" srcId="{7A6791C0-0B94-40B0-818F-328F23B843BE}" destId="{762BB5CF-B1F6-42E7-84A9-259DE43E4431}" srcOrd="20" destOrd="0" presId="urn:microsoft.com/office/officeart/2005/8/layout/default"/>
    <dgm:cxn modelId="{E6D2B26D-1680-4E55-B864-47A78B60F33B}" type="presParOf" srcId="{7A6791C0-0B94-40B0-818F-328F23B843BE}" destId="{CB6CDA66-B3C3-413B-B007-5A29ACBC29C0}" srcOrd="21" destOrd="0" presId="urn:microsoft.com/office/officeart/2005/8/layout/default"/>
    <dgm:cxn modelId="{7D8FB4FD-5F1D-4805-8D97-8E87CD4419A0}" type="presParOf" srcId="{7A6791C0-0B94-40B0-818F-328F23B843BE}" destId="{DF101BB2-1E96-4DEC-B363-3B4479B28E7C}" srcOrd="22" destOrd="0" presId="urn:microsoft.com/office/officeart/2005/8/layout/default"/>
    <dgm:cxn modelId="{91700C10-8B1E-478D-AF59-C2E966A40BA5}" type="presParOf" srcId="{7A6791C0-0B94-40B0-818F-328F23B843BE}" destId="{8E43F46D-4193-48CE-AA82-FBD8DF1549F8}" srcOrd="23" destOrd="0" presId="urn:microsoft.com/office/officeart/2005/8/layout/default"/>
    <dgm:cxn modelId="{7BF0A2C2-C2D5-48DD-880A-F589F7827CC6}" type="presParOf" srcId="{7A6791C0-0B94-40B0-818F-328F23B843BE}" destId="{DBB2A9D4-23A3-4E5D-8766-53AB71239A91}" srcOrd="24" destOrd="0" presId="urn:microsoft.com/office/officeart/2005/8/layout/default"/>
    <dgm:cxn modelId="{6B1376D8-D3EE-4EDC-8796-4DB2F62EE7D5}" type="presParOf" srcId="{7A6791C0-0B94-40B0-818F-328F23B843BE}" destId="{66A689E3-4C1B-4745-B35E-DDE00454975F}" srcOrd="25" destOrd="0" presId="urn:microsoft.com/office/officeart/2005/8/layout/default"/>
    <dgm:cxn modelId="{3938BE62-C9D2-464F-BD67-8E0C99AD8842}" type="presParOf" srcId="{7A6791C0-0B94-40B0-818F-328F23B843BE}" destId="{CBA8EA92-B2E2-4E58-8250-3C22542722DC}" srcOrd="26" destOrd="0" presId="urn:microsoft.com/office/officeart/2005/8/layout/default"/>
    <dgm:cxn modelId="{64B1F066-131E-4CD9-9CD6-11C6C54E7385}" type="presParOf" srcId="{7A6791C0-0B94-40B0-818F-328F23B843BE}" destId="{933A7E26-0E0C-4C55-9546-03D29771C7F3}" srcOrd="27" destOrd="0" presId="urn:microsoft.com/office/officeart/2005/8/layout/default"/>
    <dgm:cxn modelId="{DDBCBE11-7D20-4D76-81D2-1BE734E92A58}" type="presParOf" srcId="{7A6791C0-0B94-40B0-818F-328F23B843BE}" destId="{B5213E07-16AD-4FDD-A8C7-E543258B53C2}" srcOrd="28" destOrd="0" presId="urn:microsoft.com/office/officeart/2005/8/layout/default"/>
    <dgm:cxn modelId="{B130B060-AF78-4A30-85CE-3668E6307457}" type="presParOf" srcId="{7A6791C0-0B94-40B0-818F-328F23B843BE}" destId="{DB75E977-37E3-4B11-A864-6FBCDF3C0A55}" srcOrd="29" destOrd="0" presId="urn:microsoft.com/office/officeart/2005/8/layout/default"/>
    <dgm:cxn modelId="{FC51FB82-7BA6-49C3-9A2C-27D0E20B22A0}" type="presParOf" srcId="{7A6791C0-0B94-40B0-818F-328F23B843BE}" destId="{824B1024-C61F-42BD-8E10-3BECD2965AD6}" srcOrd="30" destOrd="0" presId="urn:microsoft.com/office/officeart/2005/8/layout/default"/>
    <dgm:cxn modelId="{CC64FBDE-70FB-4EE1-9D08-95F5A92A2B88}" type="presParOf" srcId="{7A6791C0-0B94-40B0-818F-328F23B843BE}" destId="{0CDDDFBB-1692-4777-9866-6C6C1C66F884}" srcOrd="31" destOrd="0" presId="urn:microsoft.com/office/officeart/2005/8/layout/default"/>
    <dgm:cxn modelId="{041ED0A3-E4E3-48BA-9E3B-8C4AFACE8DDB}" type="presParOf" srcId="{7A6791C0-0B94-40B0-818F-328F23B843BE}" destId="{1F2F42C5-A9BA-4CA0-9E1E-0BF7BE9E9685}" srcOrd="32" destOrd="0" presId="urn:microsoft.com/office/officeart/2005/8/layout/default"/>
    <dgm:cxn modelId="{F04C6C6C-D4C5-465A-ADED-D97975F0FDA2}" type="presParOf" srcId="{7A6791C0-0B94-40B0-818F-328F23B843BE}" destId="{79A40851-FA82-4BF1-82B8-B8D70A97C6BF}" srcOrd="33" destOrd="0" presId="urn:microsoft.com/office/officeart/2005/8/layout/default"/>
    <dgm:cxn modelId="{527F905A-2E49-4FE9-A809-6831D226CFD2}" type="presParOf" srcId="{7A6791C0-0B94-40B0-818F-328F23B843BE}" destId="{3AE2EE11-310E-4821-8E31-EB7AB07D4C4D}" srcOrd="34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 smtClean="0"/>
            <a:t>Create </a:t>
          </a:r>
          <a:r>
            <a:rPr lang="en-US" b="0" dirty="0" smtClean="0"/>
            <a:t>a document</a:t>
          </a:r>
          <a:endParaRPr lang="en-US" b="0" dirty="0"/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 smtClean="0"/>
            <a:t>Enter text and numbers</a:t>
          </a:r>
          <a:endParaRPr lang="en-US" dirty="0"/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 smtClean="0"/>
            <a:t>Edit</a:t>
          </a:r>
          <a:r>
            <a:rPr lang="en-US" b="0" dirty="0" smtClean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 smtClean="0"/>
            <a:t>Make changes to existing content</a:t>
          </a:r>
          <a:endParaRPr lang="en-US" dirty="0"/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 smtClean="0"/>
            <a:t>Format</a:t>
          </a:r>
          <a:r>
            <a:rPr lang="en-US" b="0" dirty="0" smtClean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 smtClean="0"/>
            <a:t>Change appearance</a:t>
          </a:r>
          <a:endParaRPr lang="en-US" dirty="0"/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 smtClean="0"/>
            <a:t>Insert images</a:t>
          </a:r>
          <a:endParaRPr lang="en-US" dirty="0"/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 smtClean="0"/>
            <a:t>Perform other tasks</a:t>
          </a:r>
          <a:endParaRPr lang="en-US" dirty="0"/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 smtClean="0"/>
            <a:t>Inserting, deleting, cutting, copying, and pasting</a:t>
          </a:r>
          <a:endParaRPr lang="en-US" dirty="0"/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</a:t>
          </a:r>
          <a:endParaRPr lang="en-US" b="1" dirty="0">
            <a:solidFill>
              <a:srgbClr val="67588E"/>
            </a:solidFill>
          </a:endParaRP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 size</a:t>
          </a:r>
          <a:endParaRPr lang="en-US" b="1" dirty="0">
            <a:solidFill>
              <a:srgbClr val="67588E"/>
            </a:solidFill>
          </a:endParaRP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  <dgm:t>
        <a:bodyPr/>
        <a:lstStyle/>
        <a:p>
          <a:endParaRPr lang="en-US"/>
        </a:p>
      </dgm:t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  <dgm:t>
        <a:bodyPr/>
        <a:lstStyle/>
        <a:p>
          <a:endParaRPr lang="en-US"/>
        </a:p>
      </dgm:t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14E22D-8996-4BC4-9E73-8E771C41217F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C0C1DA-E999-4760-988E-5AA043ECF76A}">
      <dgm:prSet phldrT="[Text]"/>
      <dgm:spPr/>
      <dgm:t>
        <a:bodyPr/>
        <a:lstStyle/>
        <a:p>
          <a:r>
            <a:rPr lang="en-US" dirty="0" smtClean="0"/>
            <a:t>FV</a:t>
          </a:r>
          <a:endParaRPr lang="en-US" dirty="0"/>
        </a:p>
      </dgm:t>
    </dgm:pt>
    <dgm:pt modelId="{53B941E0-BFF1-41CD-B2D1-0F5017F6CEF9}" type="parTrans" cxnId="{87E4C92C-B19C-4662-92E1-4482556245D7}">
      <dgm:prSet/>
      <dgm:spPr/>
      <dgm:t>
        <a:bodyPr/>
        <a:lstStyle/>
        <a:p>
          <a:endParaRPr lang="en-US"/>
        </a:p>
      </dgm:t>
    </dgm:pt>
    <dgm:pt modelId="{80AEE44F-EC30-417C-9963-E3E312C8ED08}" type="sibTrans" cxnId="{87E4C92C-B19C-4662-92E1-4482556245D7}">
      <dgm:prSet/>
      <dgm:spPr/>
      <dgm:t>
        <a:bodyPr/>
        <a:lstStyle/>
        <a:p>
          <a:endParaRPr lang="en-US"/>
        </a:p>
      </dgm:t>
    </dgm:pt>
    <dgm:pt modelId="{BCFB03D7-3715-4199-A0D9-E494326C3730}">
      <dgm:prSet phldrT="[Text]"/>
      <dgm:spPr/>
      <dgm:t>
        <a:bodyPr/>
        <a:lstStyle/>
        <a:p>
          <a:r>
            <a:rPr lang="en-US" dirty="0" smtClean="0"/>
            <a:t>NPV</a:t>
          </a:r>
          <a:endParaRPr lang="en-US" dirty="0"/>
        </a:p>
      </dgm:t>
    </dgm:pt>
    <dgm:pt modelId="{AE3EFA6A-CD1A-4A94-B19E-AFC92CD77CE8}" type="parTrans" cxnId="{398D489F-1F29-49AB-A275-332EF5AAB817}">
      <dgm:prSet/>
      <dgm:spPr/>
      <dgm:t>
        <a:bodyPr/>
        <a:lstStyle/>
        <a:p>
          <a:endParaRPr lang="en-US"/>
        </a:p>
      </dgm:t>
    </dgm:pt>
    <dgm:pt modelId="{0A74C8AE-0165-4445-B471-EE0AB706A16C}" type="sibTrans" cxnId="{398D489F-1F29-49AB-A275-332EF5AAB817}">
      <dgm:prSet/>
      <dgm:spPr/>
      <dgm:t>
        <a:bodyPr/>
        <a:lstStyle/>
        <a:p>
          <a:endParaRPr lang="en-US"/>
        </a:p>
      </dgm:t>
    </dgm:pt>
    <dgm:pt modelId="{501B9BAB-B5C6-48C3-BDE6-9CAC1518E9DD}">
      <dgm:prSet phldrT="[Text]"/>
      <dgm:spPr/>
      <dgm:t>
        <a:bodyPr/>
        <a:lstStyle/>
        <a:p>
          <a:r>
            <a:rPr lang="en-US" dirty="0" smtClean="0"/>
            <a:t>PMT</a:t>
          </a:r>
          <a:endParaRPr lang="en-US" dirty="0"/>
        </a:p>
      </dgm:t>
    </dgm:pt>
    <dgm:pt modelId="{321234FB-47CC-49BE-A244-C4ED481A0072}" type="parTrans" cxnId="{632F6EA0-3F81-4C2F-B769-A5A3A63F86AF}">
      <dgm:prSet/>
      <dgm:spPr/>
      <dgm:t>
        <a:bodyPr/>
        <a:lstStyle/>
        <a:p>
          <a:endParaRPr lang="en-US"/>
        </a:p>
      </dgm:t>
    </dgm:pt>
    <dgm:pt modelId="{CF1FA063-C1F6-4017-8E56-C125A0898A88}" type="sibTrans" cxnId="{632F6EA0-3F81-4C2F-B769-A5A3A63F86AF}">
      <dgm:prSet/>
      <dgm:spPr/>
      <dgm:t>
        <a:bodyPr/>
        <a:lstStyle/>
        <a:p>
          <a:endParaRPr lang="en-US"/>
        </a:p>
      </dgm:t>
    </dgm:pt>
    <dgm:pt modelId="{86CAF8F6-1B29-414D-A4F6-6E97685AD61D}">
      <dgm:prSet phldrT="[Text]"/>
      <dgm:spPr/>
      <dgm:t>
        <a:bodyPr/>
        <a:lstStyle/>
        <a:p>
          <a:r>
            <a:rPr lang="en-US" dirty="0" smtClean="0"/>
            <a:t>PV</a:t>
          </a:r>
          <a:endParaRPr lang="en-US" dirty="0"/>
        </a:p>
      </dgm:t>
    </dgm:pt>
    <dgm:pt modelId="{99E035EA-D641-4EFD-9126-3C1CAA6DB42E}" type="parTrans" cxnId="{81FA443D-78C8-4B3F-B448-0698E847C107}">
      <dgm:prSet/>
      <dgm:spPr/>
      <dgm:t>
        <a:bodyPr/>
        <a:lstStyle/>
        <a:p>
          <a:endParaRPr lang="en-US"/>
        </a:p>
      </dgm:t>
    </dgm:pt>
    <dgm:pt modelId="{85D8B869-0717-4704-8082-2DAEA3C340E9}" type="sibTrans" cxnId="{81FA443D-78C8-4B3F-B448-0698E847C107}">
      <dgm:prSet/>
      <dgm:spPr/>
      <dgm:t>
        <a:bodyPr/>
        <a:lstStyle/>
        <a:p>
          <a:endParaRPr lang="en-US"/>
        </a:p>
      </dgm:t>
    </dgm:pt>
    <dgm:pt modelId="{F3759893-8380-406D-9726-B8B6D6D51B57}">
      <dgm:prSet phldrT="[Text]"/>
      <dgm:spPr/>
      <dgm:t>
        <a:bodyPr/>
        <a:lstStyle/>
        <a:p>
          <a:r>
            <a:rPr lang="en-US" dirty="0" smtClean="0"/>
            <a:t>RATE</a:t>
          </a:r>
          <a:endParaRPr lang="en-US" dirty="0"/>
        </a:p>
      </dgm:t>
    </dgm:pt>
    <dgm:pt modelId="{C3D39B5A-57A0-4379-B088-D382242BAA5A}" type="parTrans" cxnId="{646A3592-5F5A-400B-B650-9FB881DB5702}">
      <dgm:prSet/>
      <dgm:spPr/>
      <dgm:t>
        <a:bodyPr/>
        <a:lstStyle/>
        <a:p>
          <a:endParaRPr lang="en-US"/>
        </a:p>
      </dgm:t>
    </dgm:pt>
    <dgm:pt modelId="{C204B764-8E07-40FC-80EA-9D95A14854EA}" type="sibTrans" cxnId="{646A3592-5F5A-400B-B650-9FB881DB5702}">
      <dgm:prSet/>
      <dgm:spPr/>
      <dgm:t>
        <a:bodyPr/>
        <a:lstStyle/>
        <a:p>
          <a:endParaRPr lang="en-US"/>
        </a:p>
      </dgm:t>
    </dgm:pt>
    <dgm:pt modelId="{36DA922A-7937-4B70-92F9-AA1683FC035F}">
      <dgm:prSet phldrT="[Text]"/>
      <dgm:spPr/>
      <dgm:t>
        <a:bodyPr/>
        <a:lstStyle/>
        <a:p>
          <a:r>
            <a:rPr lang="en-US" dirty="0" smtClean="0"/>
            <a:t>DATE</a:t>
          </a:r>
          <a:endParaRPr lang="en-US" dirty="0"/>
        </a:p>
      </dgm:t>
    </dgm:pt>
    <dgm:pt modelId="{75F223BA-5303-4365-94DB-26C0A98EB9D0}" type="parTrans" cxnId="{E13A838D-287F-4310-9DA7-EBE285BC3376}">
      <dgm:prSet/>
      <dgm:spPr/>
      <dgm:t>
        <a:bodyPr/>
        <a:lstStyle/>
        <a:p>
          <a:endParaRPr lang="en-US"/>
        </a:p>
      </dgm:t>
    </dgm:pt>
    <dgm:pt modelId="{6166552D-2192-4F46-A10C-F8B8D32CFF78}" type="sibTrans" cxnId="{E13A838D-287F-4310-9DA7-EBE285BC3376}">
      <dgm:prSet/>
      <dgm:spPr/>
      <dgm:t>
        <a:bodyPr/>
        <a:lstStyle/>
        <a:p>
          <a:endParaRPr lang="en-US"/>
        </a:p>
      </dgm:t>
    </dgm:pt>
    <dgm:pt modelId="{B76F6019-8674-465D-9EA5-668DF197397C}">
      <dgm:prSet phldrT="[Text]"/>
      <dgm:spPr/>
      <dgm:t>
        <a:bodyPr/>
        <a:lstStyle/>
        <a:p>
          <a:r>
            <a:rPr lang="en-US" dirty="0" smtClean="0"/>
            <a:t>NOW</a:t>
          </a:r>
          <a:endParaRPr lang="en-US" dirty="0"/>
        </a:p>
      </dgm:t>
    </dgm:pt>
    <dgm:pt modelId="{A55B2127-B4A8-4921-9367-133346EF438F}" type="parTrans" cxnId="{DBF6E113-1090-408E-957C-E2235FF880B0}">
      <dgm:prSet/>
      <dgm:spPr/>
      <dgm:t>
        <a:bodyPr/>
        <a:lstStyle/>
        <a:p>
          <a:endParaRPr lang="en-US"/>
        </a:p>
      </dgm:t>
    </dgm:pt>
    <dgm:pt modelId="{5818661D-A597-4C8F-8BEB-830232399109}" type="sibTrans" cxnId="{DBF6E113-1090-408E-957C-E2235FF880B0}">
      <dgm:prSet/>
      <dgm:spPr/>
      <dgm:t>
        <a:bodyPr/>
        <a:lstStyle/>
        <a:p>
          <a:endParaRPr lang="en-US"/>
        </a:p>
      </dgm:t>
    </dgm:pt>
    <dgm:pt modelId="{110C56F3-D657-4A18-9922-D65AF50166C8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BAFAE7E1-7291-4125-B0ED-1AD3988FDFC6}" type="parTrans" cxnId="{6D5AABEB-F50F-4981-A2F9-64E306E391EA}">
      <dgm:prSet/>
      <dgm:spPr/>
      <dgm:t>
        <a:bodyPr/>
        <a:lstStyle/>
        <a:p>
          <a:endParaRPr lang="en-US"/>
        </a:p>
      </dgm:t>
    </dgm:pt>
    <dgm:pt modelId="{B1582F6D-4A89-4998-814A-C7DD69277DF5}" type="sibTrans" cxnId="{6D5AABEB-F50F-4981-A2F9-64E306E391EA}">
      <dgm:prSet/>
      <dgm:spPr/>
      <dgm:t>
        <a:bodyPr/>
        <a:lstStyle/>
        <a:p>
          <a:endParaRPr lang="en-US"/>
        </a:p>
      </dgm:t>
    </dgm:pt>
    <dgm:pt modelId="{3E0205D5-9383-4368-8391-599A79E0B7FC}">
      <dgm:prSet phldrT="[Text]"/>
      <dgm:spPr/>
      <dgm:t>
        <a:bodyPr/>
        <a:lstStyle/>
        <a:p>
          <a:r>
            <a:rPr lang="en-US" dirty="0" smtClean="0"/>
            <a:t>ABS</a:t>
          </a:r>
          <a:endParaRPr lang="en-US" dirty="0"/>
        </a:p>
      </dgm:t>
    </dgm:pt>
    <dgm:pt modelId="{FA3BA6AC-F625-46D2-9EEC-9518DB4B24A7}" type="parTrans" cxnId="{4E400D26-129E-4A4F-9B10-15DB13CB264F}">
      <dgm:prSet/>
      <dgm:spPr/>
      <dgm:t>
        <a:bodyPr/>
        <a:lstStyle/>
        <a:p>
          <a:endParaRPr lang="en-US"/>
        </a:p>
      </dgm:t>
    </dgm:pt>
    <dgm:pt modelId="{B0EACB6A-0222-4CC0-BBCB-6116EE3BC63A}" type="sibTrans" cxnId="{4E400D26-129E-4A4F-9B10-15DB13CB264F}">
      <dgm:prSet/>
      <dgm:spPr/>
      <dgm:t>
        <a:bodyPr/>
        <a:lstStyle/>
        <a:p>
          <a:endParaRPr lang="en-US"/>
        </a:p>
      </dgm:t>
    </dgm:pt>
    <dgm:pt modelId="{7B76936F-DB7A-4786-B8DC-EFC3C9372AB8}">
      <dgm:prSet phldrT="[Text]"/>
      <dgm:spPr/>
      <dgm:t>
        <a:bodyPr/>
        <a:lstStyle/>
        <a:p>
          <a:r>
            <a:rPr lang="en-US" dirty="0" smtClean="0"/>
            <a:t>INT</a:t>
          </a:r>
          <a:endParaRPr lang="en-US" dirty="0"/>
        </a:p>
      </dgm:t>
    </dgm:pt>
    <dgm:pt modelId="{3FCBD7A0-C3DD-43E3-810C-88AEE54BFCC0}" type="parTrans" cxnId="{64C4E95A-E17A-4E6A-B7DA-D6C8D802BB0E}">
      <dgm:prSet/>
      <dgm:spPr/>
      <dgm:t>
        <a:bodyPr/>
        <a:lstStyle/>
        <a:p>
          <a:endParaRPr lang="en-US"/>
        </a:p>
      </dgm:t>
    </dgm:pt>
    <dgm:pt modelId="{2280EC53-5254-48E0-AD43-1B1BD2107C40}" type="sibTrans" cxnId="{64C4E95A-E17A-4E6A-B7DA-D6C8D802BB0E}">
      <dgm:prSet/>
      <dgm:spPr/>
      <dgm:t>
        <a:bodyPr/>
        <a:lstStyle/>
        <a:p>
          <a:endParaRPr lang="en-US"/>
        </a:p>
      </dgm:t>
    </dgm:pt>
    <dgm:pt modelId="{45D9FD13-A479-4278-B6F2-583A2ED87B34}">
      <dgm:prSet phldrT="[Text]"/>
      <dgm:spPr/>
      <dgm:t>
        <a:bodyPr/>
        <a:lstStyle/>
        <a:p>
          <a:r>
            <a:rPr lang="en-US" dirty="0" smtClean="0"/>
            <a:t>LN</a:t>
          </a:r>
          <a:endParaRPr lang="en-US" dirty="0"/>
        </a:p>
      </dgm:t>
    </dgm:pt>
    <dgm:pt modelId="{0EED1827-F27D-453A-B486-EE9DD7C01E5D}" type="parTrans" cxnId="{0F1E98D2-0279-4DB0-A7AC-5DE438D9C11A}">
      <dgm:prSet/>
      <dgm:spPr/>
      <dgm:t>
        <a:bodyPr/>
        <a:lstStyle/>
        <a:p>
          <a:endParaRPr lang="en-US"/>
        </a:p>
      </dgm:t>
    </dgm:pt>
    <dgm:pt modelId="{C197BDF9-4016-41F4-A5FD-0565BB2E345D}" type="sibTrans" cxnId="{0F1E98D2-0279-4DB0-A7AC-5DE438D9C11A}">
      <dgm:prSet/>
      <dgm:spPr/>
      <dgm:t>
        <a:bodyPr/>
        <a:lstStyle/>
        <a:p>
          <a:endParaRPr lang="en-US"/>
        </a:p>
      </dgm:t>
    </dgm:pt>
    <dgm:pt modelId="{497037F7-F317-4D08-8E1C-D6720D18A2B4}">
      <dgm:prSet phldrT="[Text]"/>
      <dgm:spPr/>
      <dgm:t>
        <a:bodyPr/>
        <a:lstStyle/>
        <a:p>
          <a:r>
            <a:rPr lang="en-US" dirty="0" smtClean="0"/>
            <a:t>LOG</a:t>
          </a:r>
          <a:endParaRPr lang="en-US" dirty="0"/>
        </a:p>
      </dgm:t>
    </dgm:pt>
    <dgm:pt modelId="{49B1E2E5-E91A-4FBE-ABC5-18AFA17D5A7A}" type="parTrans" cxnId="{B34A4943-9BE5-460C-AD87-30DA04F27966}">
      <dgm:prSet/>
      <dgm:spPr/>
      <dgm:t>
        <a:bodyPr/>
        <a:lstStyle/>
        <a:p>
          <a:endParaRPr lang="en-US"/>
        </a:p>
      </dgm:t>
    </dgm:pt>
    <dgm:pt modelId="{154A10E1-7EE7-4EC0-B476-552C9D6C791C}" type="sibTrans" cxnId="{B34A4943-9BE5-460C-AD87-30DA04F27966}">
      <dgm:prSet/>
      <dgm:spPr/>
      <dgm:t>
        <a:bodyPr/>
        <a:lstStyle/>
        <a:p>
          <a:endParaRPr lang="en-US"/>
        </a:p>
      </dgm:t>
    </dgm:pt>
    <dgm:pt modelId="{B46403E2-D65F-41E5-9AFD-1864AB938ED5}">
      <dgm:prSet phldrT="[Text]"/>
      <dgm:spPr/>
      <dgm:t>
        <a:bodyPr/>
        <a:lstStyle/>
        <a:p>
          <a:r>
            <a:rPr lang="en-US" dirty="0" smtClean="0"/>
            <a:t>ROUND</a:t>
          </a:r>
          <a:endParaRPr lang="en-US" dirty="0"/>
        </a:p>
      </dgm:t>
    </dgm:pt>
    <dgm:pt modelId="{E2276678-F351-47E1-827D-40CEEECFA9DC}" type="parTrans" cxnId="{D06C7A80-E98A-40E7-9395-FDE6897946AC}">
      <dgm:prSet/>
      <dgm:spPr/>
      <dgm:t>
        <a:bodyPr/>
        <a:lstStyle/>
        <a:p>
          <a:endParaRPr lang="en-US"/>
        </a:p>
      </dgm:t>
    </dgm:pt>
    <dgm:pt modelId="{5561014F-DA39-432D-9FBC-ECB35944A56B}" type="sibTrans" cxnId="{D06C7A80-E98A-40E7-9395-FDE6897946AC}">
      <dgm:prSet/>
      <dgm:spPr/>
      <dgm:t>
        <a:bodyPr/>
        <a:lstStyle/>
        <a:p>
          <a:endParaRPr lang="en-US"/>
        </a:p>
      </dgm:t>
    </dgm:pt>
    <dgm:pt modelId="{59B7BCA1-48DB-4984-BE6B-FB79D75EB5A0}">
      <dgm:prSet phldrT="[Text]"/>
      <dgm:spPr/>
      <dgm:t>
        <a:bodyPr/>
        <a:lstStyle/>
        <a:p>
          <a:r>
            <a:rPr lang="en-US" dirty="0" smtClean="0"/>
            <a:t>SQRT</a:t>
          </a:r>
          <a:endParaRPr lang="en-US" dirty="0"/>
        </a:p>
      </dgm:t>
    </dgm:pt>
    <dgm:pt modelId="{9019EEAE-2C4C-4F2F-8FE6-38825D715DDA}" type="parTrans" cxnId="{6E422991-EAC0-4046-9C02-51368F9405D8}">
      <dgm:prSet/>
      <dgm:spPr/>
      <dgm:t>
        <a:bodyPr/>
        <a:lstStyle/>
        <a:p>
          <a:endParaRPr lang="en-US"/>
        </a:p>
      </dgm:t>
    </dgm:pt>
    <dgm:pt modelId="{74F679A1-CB37-40C5-BCC0-DFFE646208DE}" type="sibTrans" cxnId="{6E422991-EAC0-4046-9C02-51368F9405D8}">
      <dgm:prSet/>
      <dgm:spPr/>
      <dgm:t>
        <a:bodyPr/>
        <a:lstStyle/>
        <a:p>
          <a:endParaRPr lang="en-US"/>
        </a:p>
      </dgm:t>
    </dgm:pt>
    <dgm:pt modelId="{FCFD12ED-3F3A-4C47-9644-166569E37E8E}">
      <dgm:prSet phldrT="[Text]"/>
      <dgm:spPr/>
      <dgm:t>
        <a:bodyPr/>
        <a:lstStyle/>
        <a:p>
          <a:r>
            <a:rPr lang="en-US" dirty="0" smtClean="0"/>
            <a:t>SUM</a:t>
          </a:r>
          <a:endParaRPr lang="en-US" dirty="0"/>
        </a:p>
      </dgm:t>
    </dgm:pt>
    <dgm:pt modelId="{C77A64E9-2C53-4F1F-B632-3EC95D601510}" type="parTrans" cxnId="{1AF2E6BD-2E58-4DC8-9BCB-A5B2835D603B}">
      <dgm:prSet/>
      <dgm:spPr/>
      <dgm:t>
        <a:bodyPr/>
        <a:lstStyle/>
        <a:p>
          <a:endParaRPr lang="en-US"/>
        </a:p>
      </dgm:t>
    </dgm:pt>
    <dgm:pt modelId="{39FB4DFD-3F79-441B-83E3-569BB98860BD}" type="sibTrans" cxnId="{1AF2E6BD-2E58-4DC8-9BCB-A5B2835D603B}">
      <dgm:prSet/>
      <dgm:spPr/>
      <dgm:t>
        <a:bodyPr/>
        <a:lstStyle/>
        <a:p>
          <a:endParaRPr lang="en-US"/>
        </a:p>
      </dgm:t>
    </dgm:pt>
    <dgm:pt modelId="{F24102F7-3D28-4035-862E-FC4E834EE4F9}">
      <dgm:prSet phldrT="[Text]"/>
      <dgm:spPr/>
      <dgm:t>
        <a:bodyPr/>
        <a:lstStyle/>
        <a:p>
          <a:r>
            <a:rPr lang="en-US" dirty="0" smtClean="0"/>
            <a:t>AVERAGE</a:t>
          </a:r>
          <a:endParaRPr lang="en-US" dirty="0"/>
        </a:p>
      </dgm:t>
    </dgm:pt>
    <dgm:pt modelId="{586AFCC5-042C-4DCF-9563-0EBC52449081}" type="parTrans" cxnId="{0EC33948-3745-45B7-9CFB-A1020A3A5382}">
      <dgm:prSet/>
      <dgm:spPr/>
      <dgm:t>
        <a:bodyPr/>
        <a:lstStyle/>
        <a:p>
          <a:endParaRPr lang="en-US"/>
        </a:p>
      </dgm:t>
    </dgm:pt>
    <dgm:pt modelId="{D16A7FDB-5899-439F-B53B-D53B70119D75}" type="sibTrans" cxnId="{0EC33948-3745-45B7-9CFB-A1020A3A5382}">
      <dgm:prSet/>
      <dgm:spPr/>
      <dgm:t>
        <a:bodyPr/>
        <a:lstStyle/>
        <a:p>
          <a:endParaRPr lang="en-US"/>
        </a:p>
      </dgm:t>
    </dgm:pt>
    <dgm:pt modelId="{E930C500-15A2-44E5-A41F-995B4353D730}">
      <dgm:prSet phldrT="[Text]"/>
      <dgm:spPr/>
      <dgm:t>
        <a:bodyPr/>
        <a:lstStyle/>
        <a:p>
          <a:r>
            <a:rPr lang="en-US" dirty="0" smtClean="0"/>
            <a:t>COUNT</a:t>
          </a:r>
          <a:endParaRPr lang="en-US" dirty="0"/>
        </a:p>
      </dgm:t>
    </dgm:pt>
    <dgm:pt modelId="{4A2DBDA4-E970-44F7-925E-78A9ED373D0D}" type="parTrans" cxnId="{82880EA8-E8CD-4E6D-9029-4194161AE142}">
      <dgm:prSet/>
      <dgm:spPr/>
      <dgm:t>
        <a:bodyPr/>
        <a:lstStyle/>
        <a:p>
          <a:endParaRPr lang="en-US"/>
        </a:p>
      </dgm:t>
    </dgm:pt>
    <dgm:pt modelId="{4F34B3C2-D483-4201-8296-CA4E276B5099}" type="sibTrans" cxnId="{82880EA8-E8CD-4E6D-9029-4194161AE142}">
      <dgm:prSet/>
      <dgm:spPr/>
      <dgm:t>
        <a:bodyPr/>
        <a:lstStyle/>
        <a:p>
          <a:endParaRPr lang="en-US"/>
        </a:p>
      </dgm:t>
    </dgm:pt>
    <dgm:pt modelId="{385FBFE0-F513-41D1-9B3E-9BECCAFCAA8B}">
      <dgm:prSet phldrT="[Text]"/>
      <dgm:spPr/>
      <dgm:t>
        <a:bodyPr/>
        <a:lstStyle/>
        <a:p>
          <a:r>
            <a:rPr lang="en-US" dirty="0" smtClean="0"/>
            <a:t>MAX</a:t>
          </a:r>
          <a:endParaRPr lang="en-US" dirty="0"/>
        </a:p>
      </dgm:t>
    </dgm:pt>
    <dgm:pt modelId="{64D12B17-8BB8-41D0-B1E8-C6DEE3F61826}" type="parTrans" cxnId="{88A27E50-F2E6-4FDF-9615-F6E50582C242}">
      <dgm:prSet/>
      <dgm:spPr/>
      <dgm:t>
        <a:bodyPr/>
        <a:lstStyle/>
        <a:p>
          <a:endParaRPr lang="en-US"/>
        </a:p>
      </dgm:t>
    </dgm:pt>
    <dgm:pt modelId="{078077F4-9A94-485C-84E3-AD7C67D2CF2B}" type="sibTrans" cxnId="{88A27E50-F2E6-4FDF-9615-F6E50582C242}">
      <dgm:prSet/>
      <dgm:spPr/>
      <dgm:t>
        <a:bodyPr/>
        <a:lstStyle/>
        <a:p>
          <a:endParaRPr lang="en-US"/>
        </a:p>
      </dgm:t>
    </dgm:pt>
    <dgm:pt modelId="{BE3C4916-49B7-410A-B73A-C519C63C7CD2}">
      <dgm:prSet phldrT="[Text]"/>
      <dgm:spPr/>
      <dgm:t>
        <a:bodyPr/>
        <a:lstStyle/>
        <a:p>
          <a:r>
            <a:rPr lang="en-US" dirty="0" smtClean="0"/>
            <a:t>MIN</a:t>
          </a:r>
          <a:endParaRPr lang="en-US" dirty="0"/>
        </a:p>
      </dgm:t>
    </dgm:pt>
    <dgm:pt modelId="{B25745AD-088D-4402-88F7-FB846C723838}" type="parTrans" cxnId="{565CBA57-7FD5-4CEB-BAA1-E584A9EC87C4}">
      <dgm:prSet/>
      <dgm:spPr/>
      <dgm:t>
        <a:bodyPr/>
        <a:lstStyle/>
        <a:p>
          <a:endParaRPr lang="en-US"/>
        </a:p>
      </dgm:t>
    </dgm:pt>
    <dgm:pt modelId="{9142E159-96DB-452E-91CF-9E8FB8E43715}" type="sibTrans" cxnId="{565CBA57-7FD5-4CEB-BAA1-E584A9EC87C4}">
      <dgm:prSet/>
      <dgm:spPr/>
      <dgm:t>
        <a:bodyPr/>
        <a:lstStyle/>
        <a:p>
          <a:endParaRPr lang="en-US"/>
        </a:p>
      </dgm:t>
    </dgm:pt>
    <dgm:pt modelId="{2507FA3F-08F4-4D9A-9202-A87F7F58A6A4}">
      <dgm:prSet phldrT="[Text]"/>
      <dgm:spPr/>
      <dgm:t>
        <a:bodyPr/>
        <a:lstStyle/>
        <a:p>
          <a:r>
            <a:rPr lang="en-US" dirty="0" smtClean="0"/>
            <a:t>STDEV</a:t>
          </a:r>
          <a:endParaRPr lang="en-US" dirty="0"/>
        </a:p>
      </dgm:t>
    </dgm:pt>
    <dgm:pt modelId="{80A90B47-120B-46DB-82C6-CDB08AEDB6D9}" type="parTrans" cxnId="{17E00A7E-CADE-4240-9FE2-AD2344DA5A5E}">
      <dgm:prSet/>
      <dgm:spPr/>
      <dgm:t>
        <a:bodyPr/>
        <a:lstStyle/>
        <a:p>
          <a:endParaRPr lang="en-US"/>
        </a:p>
      </dgm:t>
    </dgm:pt>
    <dgm:pt modelId="{6F2B04E7-6F4F-446A-BE2A-4B7BCFFB0184}" type="sibTrans" cxnId="{17E00A7E-CADE-4240-9FE2-AD2344DA5A5E}">
      <dgm:prSet/>
      <dgm:spPr/>
      <dgm:t>
        <a:bodyPr/>
        <a:lstStyle/>
        <a:p>
          <a:endParaRPr lang="en-US"/>
        </a:p>
      </dgm:t>
    </dgm:pt>
    <dgm:pt modelId="{4637A45A-D163-4833-915C-6B7DAA36C761}">
      <dgm:prSet phldrT="[Text]"/>
      <dgm:spPr/>
      <dgm:t>
        <a:bodyPr/>
        <a:lstStyle/>
        <a:p>
          <a:r>
            <a:rPr lang="en-US" dirty="0" smtClean="0"/>
            <a:t>IF</a:t>
          </a:r>
          <a:endParaRPr lang="en-US" dirty="0"/>
        </a:p>
      </dgm:t>
    </dgm:pt>
    <dgm:pt modelId="{E02A0AE2-245A-4A90-8F7E-091C47EC3EDE}" type="parTrans" cxnId="{4CCCF2B0-7975-4E2A-9491-E249A1FEC7C1}">
      <dgm:prSet/>
      <dgm:spPr/>
      <dgm:t>
        <a:bodyPr/>
        <a:lstStyle/>
        <a:p>
          <a:endParaRPr lang="en-US"/>
        </a:p>
      </dgm:t>
    </dgm:pt>
    <dgm:pt modelId="{8D4BA13D-C88C-4BB8-B5BB-A16CBFCFDE07}" type="sibTrans" cxnId="{4CCCF2B0-7975-4E2A-9491-E249A1FEC7C1}">
      <dgm:prSet/>
      <dgm:spPr/>
      <dgm:t>
        <a:bodyPr/>
        <a:lstStyle/>
        <a:p>
          <a:endParaRPr lang="en-US"/>
        </a:p>
      </dgm:t>
    </dgm:pt>
    <dgm:pt modelId="{A03BB37B-2F6B-4926-979C-677741E0C155}" type="pres">
      <dgm:prSet presAssocID="{9D14E22D-8996-4BC4-9E73-8E771C4121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0DEA6-CC45-426C-8AD1-11D89E1D2587}" type="pres">
      <dgm:prSet presAssocID="{F9C0C1DA-E999-4760-988E-5AA043ECF76A}" presName="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41C16-D4F3-4C47-8AE9-67DDB420C407}" type="pres">
      <dgm:prSet presAssocID="{80AEE44F-EC30-417C-9963-E3E312C8ED08}" presName="sibTrans" presStyleCnt="0"/>
      <dgm:spPr/>
    </dgm:pt>
    <dgm:pt modelId="{1B944A0F-8E8D-4FEC-9801-8617EF859BF9}" type="pres">
      <dgm:prSet presAssocID="{BCFB03D7-3715-4199-A0D9-E494326C3730}" presName="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E6E4F-CA3C-4923-831C-8C2F1B63F629}" type="pres">
      <dgm:prSet presAssocID="{0A74C8AE-0165-4445-B471-EE0AB706A16C}" presName="sibTrans" presStyleCnt="0"/>
      <dgm:spPr/>
    </dgm:pt>
    <dgm:pt modelId="{0934662E-61FD-4BA0-9A90-0F86A64521AD}" type="pres">
      <dgm:prSet presAssocID="{501B9BAB-B5C6-48C3-BDE6-9CAC1518E9DD}" presName="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11DE-DE46-448B-84CF-DC06EDC46263}" type="pres">
      <dgm:prSet presAssocID="{CF1FA063-C1F6-4017-8E56-C125A0898A88}" presName="sibTrans" presStyleCnt="0"/>
      <dgm:spPr/>
    </dgm:pt>
    <dgm:pt modelId="{F369C7C4-C3DD-4836-AC2A-8CFB8CCC8685}" type="pres">
      <dgm:prSet presAssocID="{86CAF8F6-1B29-414D-A4F6-6E97685AD61D}" presName="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285A2-AE8A-4A23-99F4-1895E4E8AD06}" type="pres">
      <dgm:prSet presAssocID="{85D8B869-0717-4704-8082-2DAEA3C340E9}" presName="sibTrans" presStyleCnt="0"/>
      <dgm:spPr/>
    </dgm:pt>
    <dgm:pt modelId="{15D3E6B8-A787-4C89-8B24-9BB2119E3B97}" type="pres">
      <dgm:prSet presAssocID="{F3759893-8380-406D-9726-B8B6D6D51B57}" presName="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C4D92-98FF-4B75-9F25-E164091DFEC6}" type="pres">
      <dgm:prSet presAssocID="{C204B764-8E07-40FC-80EA-9D95A14854EA}" presName="sibTrans" presStyleCnt="0"/>
      <dgm:spPr/>
    </dgm:pt>
    <dgm:pt modelId="{281BA436-8BD5-4EB0-8C15-8C671DBE12B8}" type="pres">
      <dgm:prSet presAssocID="{36DA922A-7937-4B70-92F9-AA1683FC035F}" presName="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0DC6C-7639-41AE-A48F-225782EA6608}" type="pres">
      <dgm:prSet presAssocID="{6166552D-2192-4F46-A10C-F8B8D32CFF78}" presName="sibTrans" presStyleCnt="0"/>
      <dgm:spPr/>
    </dgm:pt>
    <dgm:pt modelId="{6C0D9E89-E532-474A-A58B-C5AE9F6C7491}" type="pres">
      <dgm:prSet presAssocID="{B76F6019-8674-465D-9EA5-668DF197397C}" presName="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4127D-D2B9-44A1-9D3E-9F93E6DEF03E}" type="pres">
      <dgm:prSet presAssocID="{5818661D-A597-4C8F-8BEB-830232399109}" presName="sibTrans" presStyleCnt="0"/>
      <dgm:spPr/>
    </dgm:pt>
    <dgm:pt modelId="{0A092F3D-1847-43AB-A5AF-7C4603D24C37}" type="pres">
      <dgm:prSet presAssocID="{110C56F3-D657-4A18-9922-D65AF50166C8}" presName="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56ECA-7A07-4058-BB8F-2ED9FE0CE2FD}" type="pres">
      <dgm:prSet presAssocID="{B1582F6D-4A89-4998-814A-C7DD69277DF5}" presName="sibTrans" presStyleCnt="0"/>
      <dgm:spPr/>
    </dgm:pt>
    <dgm:pt modelId="{28A39771-483B-49D5-82B3-6F61DC80EFF1}" type="pres">
      <dgm:prSet presAssocID="{3E0205D5-9383-4368-8391-599A79E0B7FC}" presName="node" presStyleLbl="node1" presStyleIdx="8" presStyleCnt="21" custLinFactNeighborX="1484" custLinFactNeighborY="-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A4DEA-779F-4795-8B0B-6FBBA2D9233C}" type="pres">
      <dgm:prSet presAssocID="{B0EACB6A-0222-4CC0-BBCB-6116EE3BC63A}" presName="sibTrans" presStyleCnt="0"/>
      <dgm:spPr/>
    </dgm:pt>
    <dgm:pt modelId="{2807E3A3-E7F8-4578-A23A-D43FE368F03A}" type="pres">
      <dgm:prSet presAssocID="{7B76936F-DB7A-4786-B8DC-EFC3C9372AB8}" presName="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23E8-EF68-4900-A26E-D319A4603092}" type="pres">
      <dgm:prSet presAssocID="{2280EC53-5254-48E0-AD43-1B1BD2107C40}" presName="sibTrans" presStyleCnt="0"/>
      <dgm:spPr/>
    </dgm:pt>
    <dgm:pt modelId="{1FB78CB1-9689-4D72-ACC5-6B03EE7B4471}" type="pres">
      <dgm:prSet presAssocID="{45D9FD13-A479-4278-B6F2-583A2ED87B34}" presName="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0874A-D95F-4C4C-A051-4206F80C6BE5}" type="pres">
      <dgm:prSet presAssocID="{C197BDF9-4016-41F4-A5FD-0565BB2E345D}" presName="sibTrans" presStyleCnt="0"/>
      <dgm:spPr/>
    </dgm:pt>
    <dgm:pt modelId="{9881D087-C86F-47B6-8F76-122E08AFA111}" type="pres">
      <dgm:prSet presAssocID="{497037F7-F317-4D08-8E1C-D6720D18A2B4}" presName="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0315F-B675-4B5D-B695-A5C9C276B59D}" type="pres">
      <dgm:prSet presAssocID="{154A10E1-7EE7-4EC0-B476-552C9D6C791C}" presName="sibTrans" presStyleCnt="0"/>
      <dgm:spPr/>
    </dgm:pt>
    <dgm:pt modelId="{6B3A5633-AB45-40C4-A6A7-DE1F7C3019EC}" type="pres">
      <dgm:prSet presAssocID="{B46403E2-D65F-41E5-9AFD-1864AB938ED5}" presName="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2811-DE09-42D3-9047-478E59CC315A}" type="pres">
      <dgm:prSet presAssocID="{5561014F-DA39-432D-9FBC-ECB35944A56B}" presName="sibTrans" presStyleCnt="0"/>
      <dgm:spPr/>
    </dgm:pt>
    <dgm:pt modelId="{55F143D2-BAA8-421B-835D-7B537FFD90B3}" type="pres">
      <dgm:prSet presAssocID="{59B7BCA1-48DB-4984-BE6B-FB79D75EB5A0}" presName="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918EC-6F0A-4467-ADF6-3095B30F7D00}" type="pres">
      <dgm:prSet presAssocID="{74F679A1-CB37-40C5-BCC0-DFFE646208DE}" presName="sibTrans" presStyleCnt="0"/>
      <dgm:spPr/>
    </dgm:pt>
    <dgm:pt modelId="{7039733A-CB48-4673-980A-46D4986838A5}" type="pres">
      <dgm:prSet presAssocID="{FCFD12ED-3F3A-4C47-9644-166569E37E8E}" presName="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042C-F1A8-4A1B-9106-C399A7EF3690}" type="pres">
      <dgm:prSet presAssocID="{39FB4DFD-3F79-441B-83E3-569BB98860BD}" presName="sibTrans" presStyleCnt="0"/>
      <dgm:spPr/>
    </dgm:pt>
    <dgm:pt modelId="{C692A852-6B59-486A-B34D-1DBA64703F82}" type="pres">
      <dgm:prSet presAssocID="{F24102F7-3D28-4035-862E-FC4E834EE4F9}" presName="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7B473-125E-4968-B729-333C2375CF8F}" type="pres">
      <dgm:prSet presAssocID="{D16A7FDB-5899-439F-B53B-D53B70119D75}" presName="sibTrans" presStyleCnt="0"/>
      <dgm:spPr/>
    </dgm:pt>
    <dgm:pt modelId="{AA22749A-811E-4EFB-91D5-D7CDA178A808}" type="pres">
      <dgm:prSet presAssocID="{E930C500-15A2-44E5-A41F-995B4353D730}" presName="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13BF2-9BD5-43F0-A39D-63C4C7FEE6E1}" type="pres">
      <dgm:prSet presAssocID="{4F34B3C2-D483-4201-8296-CA4E276B5099}" presName="sibTrans" presStyleCnt="0"/>
      <dgm:spPr/>
    </dgm:pt>
    <dgm:pt modelId="{ACD80E66-CCC5-4FCE-900C-AC4B162B350B}" type="pres">
      <dgm:prSet presAssocID="{385FBFE0-F513-41D1-9B3E-9BECCAFCAA8B}" presName="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E4744-03F8-4758-8D27-1AEF2118BE71}" type="pres">
      <dgm:prSet presAssocID="{078077F4-9A94-485C-84E3-AD7C67D2CF2B}" presName="sibTrans" presStyleCnt="0"/>
      <dgm:spPr/>
    </dgm:pt>
    <dgm:pt modelId="{BFE4F1F9-8435-47C5-A7F5-08D7028AFDB9}" type="pres">
      <dgm:prSet presAssocID="{BE3C4916-49B7-410A-B73A-C519C63C7CD2}" presName="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4331-0F26-4519-9DAC-93778EFDB8C6}" type="pres">
      <dgm:prSet presAssocID="{9142E159-96DB-452E-91CF-9E8FB8E43715}" presName="sibTrans" presStyleCnt="0"/>
      <dgm:spPr/>
    </dgm:pt>
    <dgm:pt modelId="{3396BD1B-6431-41F1-8731-8BA96D5A8723}" type="pres">
      <dgm:prSet presAssocID="{2507FA3F-08F4-4D9A-9202-A87F7F58A6A4}" presName="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D389-09EC-48D8-9E23-C661A27E0C21}" type="pres">
      <dgm:prSet presAssocID="{6F2B04E7-6F4F-446A-BE2A-4B7BCFFB0184}" presName="sibTrans" presStyleCnt="0"/>
      <dgm:spPr/>
    </dgm:pt>
    <dgm:pt modelId="{396093EB-1479-4B6C-8338-E0D9502A1D22}" type="pres">
      <dgm:prSet presAssocID="{4637A45A-D163-4833-915C-6B7DAA36C761}" presName="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5CBA57-7FD5-4CEB-BAA1-E584A9EC87C4}" srcId="{9D14E22D-8996-4BC4-9E73-8E771C41217F}" destId="{BE3C4916-49B7-410A-B73A-C519C63C7CD2}" srcOrd="18" destOrd="0" parTransId="{B25745AD-088D-4402-88F7-FB846C723838}" sibTransId="{9142E159-96DB-452E-91CF-9E8FB8E43715}"/>
    <dgm:cxn modelId="{6D5AABEB-F50F-4981-A2F9-64E306E391EA}" srcId="{9D14E22D-8996-4BC4-9E73-8E771C41217F}" destId="{110C56F3-D657-4A18-9922-D65AF50166C8}" srcOrd="7" destOrd="0" parTransId="{BAFAE7E1-7291-4125-B0ED-1AD3988FDFC6}" sibTransId="{B1582F6D-4A89-4998-814A-C7DD69277DF5}"/>
    <dgm:cxn modelId="{3A42A28F-5FF9-4349-88E3-7033E5CB1703}" type="presOf" srcId="{497037F7-F317-4D08-8E1C-D6720D18A2B4}" destId="{9881D087-C86F-47B6-8F76-122E08AFA111}" srcOrd="0" destOrd="0" presId="urn:microsoft.com/office/officeart/2005/8/layout/default"/>
    <dgm:cxn modelId="{F0E1F579-25A1-48B1-A5CA-D3D33E14E8B4}" type="presOf" srcId="{BE3C4916-49B7-410A-B73A-C519C63C7CD2}" destId="{BFE4F1F9-8435-47C5-A7F5-08D7028AFDB9}" srcOrd="0" destOrd="0" presId="urn:microsoft.com/office/officeart/2005/8/layout/default"/>
    <dgm:cxn modelId="{64C4E95A-E17A-4E6A-B7DA-D6C8D802BB0E}" srcId="{9D14E22D-8996-4BC4-9E73-8E771C41217F}" destId="{7B76936F-DB7A-4786-B8DC-EFC3C9372AB8}" srcOrd="9" destOrd="0" parTransId="{3FCBD7A0-C3DD-43E3-810C-88AEE54BFCC0}" sibTransId="{2280EC53-5254-48E0-AD43-1B1BD2107C40}"/>
    <dgm:cxn modelId="{4CCCF2B0-7975-4E2A-9491-E249A1FEC7C1}" srcId="{9D14E22D-8996-4BC4-9E73-8E771C41217F}" destId="{4637A45A-D163-4833-915C-6B7DAA36C761}" srcOrd="20" destOrd="0" parTransId="{E02A0AE2-245A-4A90-8F7E-091C47EC3EDE}" sibTransId="{8D4BA13D-C88C-4BB8-B5BB-A16CBFCFDE07}"/>
    <dgm:cxn modelId="{BA83FFFD-E8BE-48E7-AF4D-234D57FD3376}" type="presOf" srcId="{9D14E22D-8996-4BC4-9E73-8E771C41217F}" destId="{A03BB37B-2F6B-4926-979C-677741E0C155}" srcOrd="0" destOrd="0" presId="urn:microsoft.com/office/officeart/2005/8/layout/default"/>
    <dgm:cxn modelId="{0EC33948-3745-45B7-9CFB-A1020A3A5382}" srcId="{9D14E22D-8996-4BC4-9E73-8E771C41217F}" destId="{F24102F7-3D28-4035-862E-FC4E834EE4F9}" srcOrd="15" destOrd="0" parTransId="{586AFCC5-042C-4DCF-9563-0EBC52449081}" sibTransId="{D16A7FDB-5899-439F-B53B-D53B70119D75}"/>
    <dgm:cxn modelId="{CF296C2E-9BB8-45BD-B48F-1605005FD437}" type="presOf" srcId="{385FBFE0-F513-41D1-9B3E-9BECCAFCAA8B}" destId="{ACD80E66-CCC5-4FCE-900C-AC4B162B350B}" srcOrd="0" destOrd="0" presId="urn:microsoft.com/office/officeart/2005/8/layout/default"/>
    <dgm:cxn modelId="{4E400D26-129E-4A4F-9B10-15DB13CB264F}" srcId="{9D14E22D-8996-4BC4-9E73-8E771C41217F}" destId="{3E0205D5-9383-4368-8391-599A79E0B7FC}" srcOrd="8" destOrd="0" parTransId="{FA3BA6AC-F625-46D2-9EEC-9518DB4B24A7}" sibTransId="{B0EACB6A-0222-4CC0-BBCB-6116EE3BC63A}"/>
    <dgm:cxn modelId="{646A3592-5F5A-400B-B650-9FB881DB5702}" srcId="{9D14E22D-8996-4BC4-9E73-8E771C41217F}" destId="{F3759893-8380-406D-9726-B8B6D6D51B57}" srcOrd="4" destOrd="0" parTransId="{C3D39B5A-57A0-4379-B088-D382242BAA5A}" sibTransId="{C204B764-8E07-40FC-80EA-9D95A14854EA}"/>
    <dgm:cxn modelId="{BA93D652-97C9-428E-87C8-244BD9208795}" type="presOf" srcId="{86CAF8F6-1B29-414D-A4F6-6E97685AD61D}" destId="{F369C7C4-C3DD-4836-AC2A-8CFB8CCC8685}" srcOrd="0" destOrd="0" presId="urn:microsoft.com/office/officeart/2005/8/layout/default"/>
    <dgm:cxn modelId="{23F17506-5E72-457F-A683-A1A2AB0C3E34}" type="presOf" srcId="{E930C500-15A2-44E5-A41F-995B4353D730}" destId="{AA22749A-811E-4EFB-91D5-D7CDA178A808}" srcOrd="0" destOrd="0" presId="urn:microsoft.com/office/officeart/2005/8/layout/default"/>
    <dgm:cxn modelId="{F29FAF79-6508-4E9B-A49D-7814A9CA3159}" type="presOf" srcId="{7B76936F-DB7A-4786-B8DC-EFC3C9372AB8}" destId="{2807E3A3-E7F8-4578-A23A-D43FE368F03A}" srcOrd="0" destOrd="0" presId="urn:microsoft.com/office/officeart/2005/8/layout/default"/>
    <dgm:cxn modelId="{0E3BDADD-6195-4D3E-8C5B-2B6331CD44CA}" type="presOf" srcId="{BCFB03D7-3715-4199-A0D9-E494326C3730}" destId="{1B944A0F-8E8D-4FEC-9801-8617EF859BF9}" srcOrd="0" destOrd="0" presId="urn:microsoft.com/office/officeart/2005/8/layout/default"/>
    <dgm:cxn modelId="{B1108F63-981B-419D-80C7-0F2B44D94D07}" type="presOf" srcId="{4637A45A-D163-4833-915C-6B7DAA36C761}" destId="{396093EB-1479-4B6C-8338-E0D9502A1D22}" srcOrd="0" destOrd="0" presId="urn:microsoft.com/office/officeart/2005/8/layout/default"/>
    <dgm:cxn modelId="{B4559956-1884-4CAC-9A41-D67C9FE3E424}" type="presOf" srcId="{501B9BAB-B5C6-48C3-BDE6-9CAC1518E9DD}" destId="{0934662E-61FD-4BA0-9A90-0F86A64521AD}" srcOrd="0" destOrd="0" presId="urn:microsoft.com/office/officeart/2005/8/layout/default"/>
    <dgm:cxn modelId="{E13A838D-287F-4310-9DA7-EBE285BC3376}" srcId="{9D14E22D-8996-4BC4-9E73-8E771C41217F}" destId="{36DA922A-7937-4B70-92F9-AA1683FC035F}" srcOrd="5" destOrd="0" parTransId="{75F223BA-5303-4365-94DB-26C0A98EB9D0}" sibTransId="{6166552D-2192-4F46-A10C-F8B8D32CFF78}"/>
    <dgm:cxn modelId="{88A27E50-F2E6-4FDF-9615-F6E50582C242}" srcId="{9D14E22D-8996-4BC4-9E73-8E771C41217F}" destId="{385FBFE0-F513-41D1-9B3E-9BECCAFCAA8B}" srcOrd="17" destOrd="0" parTransId="{64D12B17-8BB8-41D0-B1E8-C6DEE3F61826}" sibTransId="{078077F4-9A94-485C-84E3-AD7C67D2CF2B}"/>
    <dgm:cxn modelId="{17E00A7E-CADE-4240-9FE2-AD2344DA5A5E}" srcId="{9D14E22D-8996-4BC4-9E73-8E771C41217F}" destId="{2507FA3F-08F4-4D9A-9202-A87F7F58A6A4}" srcOrd="19" destOrd="0" parTransId="{80A90B47-120B-46DB-82C6-CDB08AEDB6D9}" sibTransId="{6F2B04E7-6F4F-446A-BE2A-4B7BCFFB0184}"/>
    <dgm:cxn modelId="{398D489F-1F29-49AB-A275-332EF5AAB817}" srcId="{9D14E22D-8996-4BC4-9E73-8E771C41217F}" destId="{BCFB03D7-3715-4199-A0D9-E494326C3730}" srcOrd="1" destOrd="0" parTransId="{AE3EFA6A-CD1A-4A94-B19E-AFC92CD77CE8}" sibTransId="{0A74C8AE-0165-4445-B471-EE0AB706A16C}"/>
    <dgm:cxn modelId="{1BEA2C76-EC6F-4468-B142-F85C61F31E75}" type="presOf" srcId="{3E0205D5-9383-4368-8391-599A79E0B7FC}" destId="{28A39771-483B-49D5-82B3-6F61DC80EFF1}" srcOrd="0" destOrd="0" presId="urn:microsoft.com/office/officeart/2005/8/layout/default"/>
    <dgm:cxn modelId="{71A7CC24-F482-405B-874E-88FCFD1E08A5}" type="presOf" srcId="{F24102F7-3D28-4035-862E-FC4E834EE4F9}" destId="{C692A852-6B59-486A-B34D-1DBA64703F82}" srcOrd="0" destOrd="0" presId="urn:microsoft.com/office/officeart/2005/8/layout/default"/>
    <dgm:cxn modelId="{D06C7A80-E98A-40E7-9395-FDE6897946AC}" srcId="{9D14E22D-8996-4BC4-9E73-8E771C41217F}" destId="{B46403E2-D65F-41E5-9AFD-1864AB938ED5}" srcOrd="12" destOrd="0" parTransId="{E2276678-F351-47E1-827D-40CEEECFA9DC}" sibTransId="{5561014F-DA39-432D-9FBC-ECB35944A56B}"/>
    <dgm:cxn modelId="{0F1E98D2-0279-4DB0-A7AC-5DE438D9C11A}" srcId="{9D14E22D-8996-4BC4-9E73-8E771C41217F}" destId="{45D9FD13-A479-4278-B6F2-583A2ED87B34}" srcOrd="10" destOrd="0" parTransId="{0EED1827-F27D-453A-B486-EE9DD7C01E5D}" sibTransId="{C197BDF9-4016-41F4-A5FD-0565BB2E345D}"/>
    <dgm:cxn modelId="{DBF6E113-1090-408E-957C-E2235FF880B0}" srcId="{9D14E22D-8996-4BC4-9E73-8E771C41217F}" destId="{B76F6019-8674-465D-9EA5-668DF197397C}" srcOrd="6" destOrd="0" parTransId="{A55B2127-B4A8-4921-9367-133346EF438F}" sibTransId="{5818661D-A597-4C8F-8BEB-830232399109}"/>
    <dgm:cxn modelId="{81FA443D-78C8-4B3F-B448-0698E847C107}" srcId="{9D14E22D-8996-4BC4-9E73-8E771C41217F}" destId="{86CAF8F6-1B29-414D-A4F6-6E97685AD61D}" srcOrd="3" destOrd="0" parTransId="{99E035EA-D641-4EFD-9126-3C1CAA6DB42E}" sibTransId="{85D8B869-0717-4704-8082-2DAEA3C340E9}"/>
    <dgm:cxn modelId="{593433CB-F571-4EA4-BFF6-FEBDD72C6582}" type="presOf" srcId="{F3759893-8380-406D-9726-B8B6D6D51B57}" destId="{15D3E6B8-A787-4C89-8B24-9BB2119E3B97}" srcOrd="0" destOrd="0" presId="urn:microsoft.com/office/officeart/2005/8/layout/default"/>
    <dgm:cxn modelId="{632F6EA0-3F81-4C2F-B769-A5A3A63F86AF}" srcId="{9D14E22D-8996-4BC4-9E73-8E771C41217F}" destId="{501B9BAB-B5C6-48C3-BDE6-9CAC1518E9DD}" srcOrd="2" destOrd="0" parTransId="{321234FB-47CC-49BE-A244-C4ED481A0072}" sibTransId="{CF1FA063-C1F6-4017-8E56-C125A0898A88}"/>
    <dgm:cxn modelId="{893BCE44-A919-48E9-B677-CFE47A92B191}" type="presOf" srcId="{F9C0C1DA-E999-4760-988E-5AA043ECF76A}" destId="{5470DEA6-CC45-426C-8AD1-11D89E1D2587}" srcOrd="0" destOrd="0" presId="urn:microsoft.com/office/officeart/2005/8/layout/default"/>
    <dgm:cxn modelId="{85140588-2041-4980-AFF4-2872B86231A3}" type="presOf" srcId="{B76F6019-8674-465D-9EA5-668DF197397C}" destId="{6C0D9E89-E532-474A-A58B-C5AE9F6C7491}" srcOrd="0" destOrd="0" presId="urn:microsoft.com/office/officeart/2005/8/layout/default"/>
    <dgm:cxn modelId="{EE2E529E-844B-4139-A00F-0A2907435654}" type="presOf" srcId="{36DA922A-7937-4B70-92F9-AA1683FC035F}" destId="{281BA436-8BD5-4EB0-8C15-8C671DBE12B8}" srcOrd="0" destOrd="0" presId="urn:microsoft.com/office/officeart/2005/8/layout/default"/>
    <dgm:cxn modelId="{42E09BCD-4C06-4AF0-88F8-83EC3A410C8A}" type="presOf" srcId="{59B7BCA1-48DB-4984-BE6B-FB79D75EB5A0}" destId="{55F143D2-BAA8-421B-835D-7B537FFD90B3}" srcOrd="0" destOrd="0" presId="urn:microsoft.com/office/officeart/2005/8/layout/default"/>
    <dgm:cxn modelId="{6E422991-EAC0-4046-9C02-51368F9405D8}" srcId="{9D14E22D-8996-4BC4-9E73-8E771C41217F}" destId="{59B7BCA1-48DB-4984-BE6B-FB79D75EB5A0}" srcOrd="13" destOrd="0" parTransId="{9019EEAE-2C4C-4F2F-8FE6-38825D715DDA}" sibTransId="{74F679A1-CB37-40C5-BCC0-DFFE646208DE}"/>
    <dgm:cxn modelId="{21414DA8-A40C-48F8-AB01-CCC5F118A24B}" type="presOf" srcId="{B46403E2-D65F-41E5-9AFD-1864AB938ED5}" destId="{6B3A5633-AB45-40C4-A6A7-DE1F7C3019EC}" srcOrd="0" destOrd="0" presId="urn:microsoft.com/office/officeart/2005/8/layout/default"/>
    <dgm:cxn modelId="{740AEE23-A0F9-43AE-8AD6-C6D5D80A0E89}" type="presOf" srcId="{FCFD12ED-3F3A-4C47-9644-166569E37E8E}" destId="{7039733A-CB48-4673-980A-46D4986838A5}" srcOrd="0" destOrd="0" presId="urn:microsoft.com/office/officeart/2005/8/layout/default"/>
    <dgm:cxn modelId="{CABAF677-05DF-40CB-BD71-AB39C82D4057}" type="presOf" srcId="{2507FA3F-08F4-4D9A-9202-A87F7F58A6A4}" destId="{3396BD1B-6431-41F1-8731-8BA96D5A8723}" srcOrd="0" destOrd="0" presId="urn:microsoft.com/office/officeart/2005/8/layout/default"/>
    <dgm:cxn modelId="{B34A4943-9BE5-460C-AD87-30DA04F27966}" srcId="{9D14E22D-8996-4BC4-9E73-8E771C41217F}" destId="{497037F7-F317-4D08-8E1C-D6720D18A2B4}" srcOrd="11" destOrd="0" parTransId="{49B1E2E5-E91A-4FBE-ABC5-18AFA17D5A7A}" sibTransId="{154A10E1-7EE7-4EC0-B476-552C9D6C791C}"/>
    <dgm:cxn modelId="{87E4C92C-B19C-4662-92E1-4482556245D7}" srcId="{9D14E22D-8996-4BC4-9E73-8E771C41217F}" destId="{F9C0C1DA-E999-4760-988E-5AA043ECF76A}" srcOrd="0" destOrd="0" parTransId="{53B941E0-BFF1-41CD-B2D1-0F5017F6CEF9}" sibTransId="{80AEE44F-EC30-417C-9963-E3E312C8ED08}"/>
    <dgm:cxn modelId="{82880EA8-E8CD-4E6D-9029-4194161AE142}" srcId="{9D14E22D-8996-4BC4-9E73-8E771C41217F}" destId="{E930C500-15A2-44E5-A41F-995B4353D730}" srcOrd="16" destOrd="0" parTransId="{4A2DBDA4-E970-44F7-925E-78A9ED373D0D}" sibTransId="{4F34B3C2-D483-4201-8296-CA4E276B5099}"/>
    <dgm:cxn modelId="{1AF2E6BD-2E58-4DC8-9BCB-A5B2835D603B}" srcId="{9D14E22D-8996-4BC4-9E73-8E771C41217F}" destId="{FCFD12ED-3F3A-4C47-9644-166569E37E8E}" srcOrd="14" destOrd="0" parTransId="{C77A64E9-2C53-4F1F-B632-3EC95D601510}" sibTransId="{39FB4DFD-3F79-441B-83E3-569BB98860BD}"/>
    <dgm:cxn modelId="{E75C1CDA-F140-465B-B37A-90762925559A}" type="presOf" srcId="{45D9FD13-A479-4278-B6F2-583A2ED87B34}" destId="{1FB78CB1-9689-4D72-ACC5-6B03EE7B4471}" srcOrd="0" destOrd="0" presId="urn:microsoft.com/office/officeart/2005/8/layout/default"/>
    <dgm:cxn modelId="{D3C50371-2279-4FC2-B635-F5E071BD4CE3}" type="presOf" srcId="{110C56F3-D657-4A18-9922-D65AF50166C8}" destId="{0A092F3D-1847-43AB-A5AF-7C4603D24C37}" srcOrd="0" destOrd="0" presId="urn:microsoft.com/office/officeart/2005/8/layout/default"/>
    <dgm:cxn modelId="{E1A8ABF0-AA67-4A86-AF62-92F38E9EC1F3}" type="presParOf" srcId="{A03BB37B-2F6B-4926-979C-677741E0C155}" destId="{5470DEA6-CC45-426C-8AD1-11D89E1D2587}" srcOrd="0" destOrd="0" presId="urn:microsoft.com/office/officeart/2005/8/layout/default"/>
    <dgm:cxn modelId="{B2B2C83B-F70D-42A2-82AF-13E6ADD227A7}" type="presParOf" srcId="{A03BB37B-2F6B-4926-979C-677741E0C155}" destId="{99041C16-D4F3-4C47-8AE9-67DDB420C407}" srcOrd="1" destOrd="0" presId="urn:microsoft.com/office/officeart/2005/8/layout/default"/>
    <dgm:cxn modelId="{56E55564-96EE-4196-A644-F815238D44F6}" type="presParOf" srcId="{A03BB37B-2F6B-4926-979C-677741E0C155}" destId="{1B944A0F-8E8D-4FEC-9801-8617EF859BF9}" srcOrd="2" destOrd="0" presId="urn:microsoft.com/office/officeart/2005/8/layout/default"/>
    <dgm:cxn modelId="{79F3B9FC-7E3F-4A86-AA01-A284D9381536}" type="presParOf" srcId="{A03BB37B-2F6B-4926-979C-677741E0C155}" destId="{E35E6E4F-CA3C-4923-831C-8C2F1B63F629}" srcOrd="3" destOrd="0" presId="urn:microsoft.com/office/officeart/2005/8/layout/default"/>
    <dgm:cxn modelId="{CFD9B7EF-402E-4C47-B2A0-3D6BEA8BC4FA}" type="presParOf" srcId="{A03BB37B-2F6B-4926-979C-677741E0C155}" destId="{0934662E-61FD-4BA0-9A90-0F86A64521AD}" srcOrd="4" destOrd="0" presId="urn:microsoft.com/office/officeart/2005/8/layout/default"/>
    <dgm:cxn modelId="{A1317F4D-4A03-4FF6-8DEB-B5A9F99FF83C}" type="presParOf" srcId="{A03BB37B-2F6B-4926-979C-677741E0C155}" destId="{60C911DE-DE46-448B-84CF-DC06EDC46263}" srcOrd="5" destOrd="0" presId="urn:microsoft.com/office/officeart/2005/8/layout/default"/>
    <dgm:cxn modelId="{F56FFC90-BEDE-4834-BD68-539590CB1814}" type="presParOf" srcId="{A03BB37B-2F6B-4926-979C-677741E0C155}" destId="{F369C7C4-C3DD-4836-AC2A-8CFB8CCC8685}" srcOrd="6" destOrd="0" presId="urn:microsoft.com/office/officeart/2005/8/layout/default"/>
    <dgm:cxn modelId="{50D407B3-5857-45DA-A80E-B0F6E4099419}" type="presParOf" srcId="{A03BB37B-2F6B-4926-979C-677741E0C155}" destId="{037285A2-AE8A-4A23-99F4-1895E4E8AD06}" srcOrd="7" destOrd="0" presId="urn:microsoft.com/office/officeart/2005/8/layout/default"/>
    <dgm:cxn modelId="{FBB43567-22E7-4AB1-B617-A8CA977922B6}" type="presParOf" srcId="{A03BB37B-2F6B-4926-979C-677741E0C155}" destId="{15D3E6B8-A787-4C89-8B24-9BB2119E3B97}" srcOrd="8" destOrd="0" presId="urn:microsoft.com/office/officeart/2005/8/layout/default"/>
    <dgm:cxn modelId="{6B6138E0-8DBF-4930-9275-27EBAD635DC0}" type="presParOf" srcId="{A03BB37B-2F6B-4926-979C-677741E0C155}" destId="{EC5C4D92-98FF-4B75-9F25-E164091DFEC6}" srcOrd="9" destOrd="0" presId="urn:microsoft.com/office/officeart/2005/8/layout/default"/>
    <dgm:cxn modelId="{7D37A0E4-91D2-474B-889B-2668235E30A4}" type="presParOf" srcId="{A03BB37B-2F6B-4926-979C-677741E0C155}" destId="{281BA436-8BD5-4EB0-8C15-8C671DBE12B8}" srcOrd="10" destOrd="0" presId="urn:microsoft.com/office/officeart/2005/8/layout/default"/>
    <dgm:cxn modelId="{5D04F472-1AFE-45B2-A83F-CD5490126C58}" type="presParOf" srcId="{A03BB37B-2F6B-4926-979C-677741E0C155}" destId="{6540DC6C-7639-41AE-A48F-225782EA6608}" srcOrd="11" destOrd="0" presId="urn:microsoft.com/office/officeart/2005/8/layout/default"/>
    <dgm:cxn modelId="{33F8BC1F-18A6-4D70-A966-BCE7C252EC9E}" type="presParOf" srcId="{A03BB37B-2F6B-4926-979C-677741E0C155}" destId="{6C0D9E89-E532-474A-A58B-C5AE9F6C7491}" srcOrd="12" destOrd="0" presId="urn:microsoft.com/office/officeart/2005/8/layout/default"/>
    <dgm:cxn modelId="{5635738A-385C-4F6B-871C-65A04F77CD7B}" type="presParOf" srcId="{A03BB37B-2F6B-4926-979C-677741E0C155}" destId="{4614127D-D2B9-44A1-9D3E-9F93E6DEF03E}" srcOrd="13" destOrd="0" presId="urn:microsoft.com/office/officeart/2005/8/layout/default"/>
    <dgm:cxn modelId="{46A9B2AF-DB46-4E4C-A513-BE90273AF1DF}" type="presParOf" srcId="{A03BB37B-2F6B-4926-979C-677741E0C155}" destId="{0A092F3D-1847-43AB-A5AF-7C4603D24C37}" srcOrd="14" destOrd="0" presId="urn:microsoft.com/office/officeart/2005/8/layout/default"/>
    <dgm:cxn modelId="{7813AFF0-5C09-4B03-A001-2B33FEEEDC3F}" type="presParOf" srcId="{A03BB37B-2F6B-4926-979C-677741E0C155}" destId="{16756ECA-7A07-4058-BB8F-2ED9FE0CE2FD}" srcOrd="15" destOrd="0" presId="urn:microsoft.com/office/officeart/2005/8/layout/default"/>
    <dgm:cxn modelId="{2C126B3D-48B8-408B-8351-80B7FD9B7CA4}" type="presParOf" srcId="{A03BB37B-2F6B-4926-979C-677741E0C155}" destId="{28A39771-483B-49D5-82B3-6F61DC80EFF1}" srcOrd="16" destOrd="0" presId="urn:microsoft.com/office/officeart/2005/8/layout/default"/>
    <dgm:cxn modelId="{13DF227E-72A1-4320-9166-5F81868DAA63}" type="presParOf" srcId="{A03BB37B-2F6B-4926-979C-677741E0C155}" destId="{615A4DEA-779F-4795-8B0B-6FBBA2D9233C}" srcOrd="17" destOrd="0" presId="urn:microsoft.com/office/officeart/2005/8/layout/default"/>
    <dgm:cxn modelId="{DDBF52BD-75F0-488C-999F-51735CE64E16}" type="presParOf" srcId="{A03BB37B-2F6B-4926-979C-677741E0C155}" destId="{2807E3A3-E7F8-4578-A23A-D43FE368F03A}" srcOrd="18" destOrd="0" presId="urn:microsoft.com/office/officeart/2005/8/layout/default"/>
    <dgm:cxn modelId="{135B5EFD-2086-4C07-9592-0B5AAA826082}" type="presParOf" srcId="{A03BB37B-2F6B-4926-979C-677741E0C155}" destId="{88B223E8-EF68-4900-A26E-D319A4603092}" srcOrd="19" destOrd="0" presId="urn:microsoft.com/office/officeart/2005/8/layout/default"/>
    <dgm:cxn modelId="{67F49EF0-1BCE-4AB0-9E50-6B05A31BDCCE}" type="presParOf" srcId="{A03BB37B-2F6B-4926-979C-677741E0C155}" destId="{1FB78CB1-9689-4D72-ACC5-6B03EE7B4471}" srcOrd="20" destOrd="0" presId="urn:microsoft.com/office/officeart/2005/8/layout/default"/>
    <dgm:cxn modelId="{73BB6458-8573-48E6-B336-0C9ED4B2A4A3}" type="presParOf" srcId="{A03BB37B-2F6B-4926-979C-677741E0C155}" destId="{B750874A-D95F-4C4C-A051-4206F80C6BE5}" srcOrd="21" destOrd="0" presId="urn:microsoft.com/office/officeart/2005/8/layout/default"/>
    <dgm:cxn modelId="{62CFD561-837C-4758-B7A8-8D67B67E012A}" type="presParOf" srcId="{A03BB37B-2F6B-4926-979C-677741E0C155}" destId="{9881D087-C86F-47B6-8F76-122E08AFA111}" srcOrd="22" destOrd="0" presId="urn:microsoft.com/office/officeart/2005/8/layout/default"/>
    <dgm:cxn modelId="{52577056-1EF0-4253-AABD-73CACF105FBF}" type="presParOf" srcId="{A03BB37B-2F6B-4926-979C-677741E0C155}" destId="{2DA0315F-B675-4B5D-B695-A5C9C276B59D}" srcOrd="23" destOrd="0" presId="urn:microsoft.com/office/officeart/2005/8/layout/default"/>
    <dgm:cxn modelId="{69224CF0-36AE-44EA-9383-E88F76458256}" type="presParOf" srcId="{A03BB37B-2F6B-4926-979C-677741E0C155}" destId="{6B3A5633-AB45-40C4-A6A7-DE1F7C3019EC}" srcOrd="24" destOrd="0" presId="urn:microsoft.com/office/officeart/2005/8/layout/default"/>
    <dgm:cxn modelId="{C1132768-285D-417E-864A-56A09F7F9BC1}" type="presParOf" srcId="{A03BB37B-2F6B-4926-979C-677741E0C155}" destId="{AC9F2811-DE09-42D3-9047-478E59CC315A}" srcOrd="25" destOrd="0" presId="urn:microsoft.com/office/officeart/2005/8/layout/default"/>
    <dgm:cxn modelId="{AC592D63-53C7-4DED-84D6-74376745376E}" type="presParOf" srcId="{A03BB37B-2F6B-4926-979C-677741E0C155}" destId="{55F143D2-BAA8-421B-835D-7B537FFD90B3}" srcOrd="26" destOrd="0" presId="urn:microsoft.com/office/officeart/2005/8/layout/default"/>
    <dgm:cxn modelId="{83354779-B018-4DD7-ADDC-21AF171C7421}" type="presParOf" srcId="{A03BB37B-2F6B-4926-979C-677741E0C155}" destId="{4B3918EC-6F0A-4467-ADF6-3095B30F7D00}" srcOrd="27" destOrd="0" presId="urn:microsoft.com/office/officeart/2005/8/layout/default"/>
    <dgm:cxn modelId="{DBE50E74-F9DE-4DEB-B6BA-8EF904F91FB3}" type="presParOf" srcId="{A03BB37B-2F6B-4926-979C-677741E0C155}" destId="{7039733A-CB48-4673-980A-46D4986838A5}" srcOrd="28" destOrd="0" presId="urn:microsoft.com/office/officeart/2005/8/layout/default"/>
    <dgm:cxn modelId="{C6AC2B6C-ABE9-4F1C-964F-C3ACD64A12D8}" type="presParOf" srcId="{A03BB37B-2F6B-4926-979C-677741E0C155}" destId="{AEB8042C-F1A8-4A1B-9106-C399A7EF3690}" srcOrd="29" destOrd="0" presId="urn:microsoft.com/office/officeart/2005/8/layout/default"/>
    <dgm:cxn modelId="{E46E7A5E-30E1-4266-8DBF-DBB679B8CD37}" type="presParOf" srcId="{A03BB37B-2F6B-4926-979C-677741E0C155}" destId="{C692A852-6B59-486A-B34D-1DBA64703F82}" srcOrd="30" destOrd="0" presId="urn:microsoft.com/office/officeart/2005/8/layout/default"/>
    <dgm:cxn modelId="{D3A8EFC0-E9DD-4F4C-BC44-4DD1FD6D12A4}" type="presParOf" srcId="{A03BB37B-2F6B-4926-979C-677741E0C155}" destId="{DD57B473-125E-4968-B729-333C2375CF8F}" srcOrd="31" destOrd="0" presId="urn:microsoft.com/office/officeart/2005/8/layout/default"/>
    <dgm:cxn modelId="{2D85670D-801A-4738-B5C4-CF414DCAE5D8}" type="presParOf" srcId="{A03BB37B-2F6B-4926-979C-677741E0C155}" destId="{AA22749A-811E-4EFB-91D5-D7CDA178A808}" srcOrd="32" destOrd="0" presId="urn:microsoft.com/office/officeart/2005/8/layout/default"/>
    <dgm:cxn modelId="{BA280A47-9417-487D-B367-B06BC54385C5}" type="presParOf" srcId="{A03BB37B-2F6B-4926-979C-677741E0C155}" destId="{30213BF2-9BD5-43F0-A39D-63C4C7FEE6E1}" srcOrd="33" destOrd="0" presId="urn:microsoft.com/office/officeart/2005/8/layout/default"/>
    <dgm:cxn modelId="{3075AB85-6981-49E2-8912-88B79B7426DF}" type="presParOf" srcId="{A03BB37B-2F6B-4926-979C-677741E0C155}" destId="{ACD80E66-CCC5-4FCE-900C-AC4B162B350B}" srcOrd="34" destOrd="0" presId="urn:microsoft.com/office/officeart/2005/8/layout/default"/>
    <dgm:cxn modelId="{6970B821-1D05-46FA-BE07-9D680AF81F84}" type="presParOf" srcId="{A03BB37B-2F6B-4926-979C-677741E0C155}" destId="{957E4744-03F8-4758-8D27-1AEF2118BE71}" srcOrd="35" destOrd="0" presId="urn:microsoft.com/office/officeart/2005/8/layout/default"/>
    <dgm:cxn modelId="{A4587B90-F0A9-4B6C-A4D5-E704CED5FD16}" type="presParOf" srcId="{A03BB37B-2F6B-4926-979C-677741E0C155}" destId="{BFE4F1F9-8435-47C5-A7F5-08D7028AFDB9}" srcOrd="36" destOrd="0" presId="urn:microsoft.com/office/officeart/2005/8/layout/default"/>
    <dgm:cxn modelId="{3F2A10C8-9C4E-4A40-AC11-5E12E971DC58}" type="presParOf" srcId="{A03BB37B-2F6B-4926-979C-677741E0C155}" destId="{B8B94331-0F26-4519-9DAC-93778EFDB8C6}" srcOrd="37" destOrd="0" presId="urn:microsoft.com/office/officeart/2005/8/layout/default"/>
    <dgm:cxn modelId="{25A24D10-D8E0-4002-A28D-9D0C7E1D835C}" type="presParOf" srcId="{A03BB37B-2F6B-4926-979C-677741E0C155}" destId="{3396BD1B-6431-41F1-8731-8BA96D5A8723}" srcOrd="38" destOrd="0" presId="urn:microsoft.com/office/officeart/2005/8/layout/default"/>
    <dgm:cxn modelId="{7F90D47D-5633-4A95-9E35-2C2DDF3A5EE2}" type="presParOf" srcId="{A03BB37B-2F6B-4926-979C-677741E0C155}" destId="{BE65D389-09EC-48D8-9E23-C661A27E0C21}" srcOrd="39" destOrd="0" presId="urn:microsoft.com/office/officeart/2005/8/layout/default"/>
    <dgm:cxn modelId="{A138B70C-A599-45D7-95F7-ECBD5D062FBF}" type="presParOf" srcId="{A03BB37B-2F6B-4926-979C-677741E0C155}" destId="{396093EB-1479-4B6C-8338-E0D9502A1D22}" srcOrd="4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 smtClean="0"/>
            <a:t>Appointment calendar</a:t>
          </a:r>
          <a:endParaRPr lang="en-US" dirty="0"/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 smtClean="0"/>
            <a:t>Address book</a:t>
          </a:r>
          <a:endParaRPr lang="en-US" dirty="0"/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 smtClean="0"/>
            <a:t>Notepad</a:t>
          </a:r>
          <a:endParaRPr lang="en-US" dirty="0"/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C324B-FE4C-47CB-80E0-E266C9F86070}" type="presOf" srcId="{5B76FDF5-C738-4E6B-99D0-99479AA3AE78}" destId="{A4CE17A3-73FB-4AEC-B174-34722523C514}" srcOrd="0" destOrd="0" presId="urn:microsoft.com/office/officeart/2005/8/layout/default"/>
    <dgm:cxn modelId="{DBB96620-8C25-4BC3-AC30-E488EB6EE264}" type="presOf" srcId="{0A7A2F39-9BE1-4CE0-AD3A-266AEB8FD390}" destId="{57197A6D-3E36-4F15-B0EB-6A815FB2FBFA}" srcOrd="0" destOrd="0" presId="urn:microsoft.com/office/officeart/2005/8/layout/default"/>
    <dgm:cxn modelId="{EF6448EE-0317-46BB-A2AB-65F3F46478E9}" type="presOf" srcId="{03D5219C-FB98-43FB-94B3-555A8D73214B}" destId="{4CB2DF3B-3AD8-4F00-9E39-FF5B30AEF59A}" srcOrd="0" destOrd="0" presId="urn:microsoft.com/office/officeart/2005/8/layout/default"/>
    <dgm:cxn modelId="{5588D70D-F67D-483E-A1F4-1E0DB8E36F85}" type="presOf" srcId="{C88A835C-FC48-4E06-8AEC-9A0009F84285}" destId="{087C5DB1-A246-4D79-AD0D-CDF97AFE8B30}" srcOrd="0" destOrd="0" presId="urn:microsoft.com/office/officeart/2005/8/layout/default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638FBB04-AADC-4141-B654-113BC75B703D}" type="presParOf" srcId="{57197A6D-3E36-4F15-B0EB-6A815FB2FBFA}" destId="{A4CE17A3-73FB-4AEC-B174-34722523C514}" srcOrd="0" destOrd="0" presId="urn:microsoft.com/office/officeart/2005/8/layout/default"/>
    <dgm:cxn modelId="{DC90039D-6C3A-4B05-8622-5F4900D0D0DF}" type="presParOf" srcId="{57197A6D-3E36-4F15-B0EB-6A815FB2FBFA}" destId="{51515CBD-1889-4AE5-AFF3-DF54EA0A5D60}" srcOrd="1" destOrd="0" presId="urn:microsoft.com/office/officeart/2005/8/layout/default"/>
    <dgm:cxn modelId="{2B70347D-16D8-4474-853B-F448929C8341}" type="presParOf" srcId="{57197A6D-3E36-4F15-B0EB-6A815FB2FBFA}" destId="{4CB2DF3B-3AD8-4F00-9E39-FF5B30AEF59A}" srcOrd="2" destOrd="0" presId="urn:microsoft.com/office/officeart/2005/8/layout/default"/>
    <dgm:cxn modelId="{F40F1557-DECC-467B-A206-55A8F6629177}" type="presParOf" srcId="{57197A6D-3E36-4F15-B0EB-6A815FB2FBFA}" destId="{48FFA23C-C70C-40A3-8E44-A5AF898CFB75}" srcOrd="3" destOrd="0" presId="urn:microsoft.com/office/officeart/2005/8/layout/default"/>
    <dgm:cxn modelId="{74ED4E8F-3E30-4023-AA04-8D1061CBF88D}" type="presParOf" srcId="{57197A6D-3E36-4F15-B0EB-6A815FB2FBFA}" destId="{087C5DB1-A246-4D79-AD0D-CDF97AFE8B30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323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6.xml"/><Relationship Id="rId7" Type="http://schemas.openxmlformats.org/officeDocument/2006/relationships/hyperlink" Target="http://www.scsite.com/dc2010cp/ch3/weblin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3/weblin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3/weblin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3/weblin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9.xml"/><Relationship Id="rId7" Type="http://schemas.openxmlformats.org/officeDocument/2006/relationships/hyperlink" Target="http://www.scsite.com/dc2010cp/ch3/weblin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2.xml"/><Relationship Id="rId7" Type="http://schemas.openxmlformats.org/officeDocument/2006/relationships/hyperlink" Target="http://www.scsite.com/dc2010cp/ch3/weblin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03_fl_mediacell_a.wm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3/weblink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4.xml"/><Relationship Id="rId7" Type="http://schemas.openxmlformats.org/officeDocument/2006/relationships/hyperlink" Target="http://www.scsite.com/dc2010cp/ch3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5.xml"/><Relationship Id="rId7" Type="http://schemas.openxmlformats.org/officeDocument/2006/relationships/hyperlink" Target="http://www.scsite.com/dc2010cp/ch3/weblin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7.xml"/><Relationship Id="rId7" Type="http://schemas.openxmlformats.org/officeDocument/2006/relationships/hyperlink" Target="http://www.scsite.com/dc2010cp/ch3/weblin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3/weblink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3/weblin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Word processing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and manipulate documents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Clip art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collection of electronic drawings, photos, and other images</a:t>
            </a:r>
            <a:endParaRPr lang="en-US" b="1" dirty="0"/>
          </a:p>
        </p:txBody>
      </p:sp>
      <p:pic>
        <p:nvPicPr>
          <p:cNvPr id="10" name="Content Placeholder 9" descr="CFig3-0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80235"/>
            <a:ext cx="4038600" cy="39658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147</a:t>
            </a:r>
          </a:p>
          <a:p>
            <a:r>
              <a:rPr lang="en-US" dirty="0" smtClean="0"/>
              <a:t>Figure 3-5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word processing features include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148 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Word Processing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Spreadsheet software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150 - 151 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pic>
        <p:nvPicPr>
          <p:cNvPr id="7" name="Picture 6" descr="CFig3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14600"/>
            <a:ext cx="5638800" cy="37286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Spreadsheet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is a predefined formula that performs common 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152 </a:t>
            </a:r>
          </a:p>
          <a:p>
            <a:r>
              <a:rPr lang="en-US" dirty="0" smtClean="0"/>
              <a:t>Figure 3-9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Charting depicts data in a spreadsheet in graphical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152 – 153 </a:t>
            </a:r>
          </a:p>
          <a:p>
            <a:r>
              <a:rPr lang="en-US" dirty="0" smtClean="0"/>
              <a:t>Figure 3-10</a:t>
            </a:r>
            <a:endParaRPr lang="en-US" dirty="0"/>
          </a:p>
        </p:txBody>
      </p:sp>
      <p:pic>
        <p:nvPicPr>
          <p:cNvPr id="7" name="Picture 6" descr="CFig3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67000"/>
            <a:ext cx="6553200" cy="3546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database</a:t>
            </a:r>
            <a:r>
              <a:rPr lang="en-US" sz="2800" dirty="0" smtClean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 smtClean="0">
                <a:solidFill>
                  <a:srgbClr val="67588E"/>
                </a:solidFill>
              </a:rPr>
              <a:t>Database software</a:t>
            </a:r>
            <a:r>
              <a:rPr lang="en-US" sz="2400" dirty="0" smtClean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153 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pic>
        <p:nvPicPr>
          <p:cNvPr id="7" name="Picture 6" descr="CFig3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239" y="2971800"/>
            <a:ext cx="5332762" cy="32796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Database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Presentation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5493" y="1600200"/>
            <a:ext cx="154401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154 </a:t>
            </a:r>
          </a:p>
          <a:p>
            <a:r>
              <a:rPr lang="en-US" dirty="0" smtClean="0"/>
              <a:t>Figure 3-12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Presentation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pic>
        <p:nvPicPr>
          <p:cNvPr id="10" name="Content Placeholder 9" descr="Fig3-1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00200"/>
            <a:ext cx="7620000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155 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Note taking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156 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00400"/>
            <a:ext cx="4953000" cy="2885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software suite</a:t>
            </a:r>
            <a:r>
              <a:rPr lang="en-US" dirty="0" smtClean="0"/>
              <a:t> is a collection of individual programs available together as a unit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information manager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PIM</a:t>
            </a:r>
            <a:r>
              <a:rPr lang="en-US" dirty="0" smtClean="0"/>
              <a:t>) is application software that includes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37338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Microsoft Office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Scaled down versions of software are available to work with smart phones and other mobile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156 – 157 </a:t>
            </a:r>
          </a:p>
          <a:p>
            <a:r>
              <a:rPr lang="en-US" dirty="0" smtClean="0"/>
              <a:t>Figure  3-15</a:t>
            </a:r>
            <a:endParaRPr lang="en-US" dirty="0"/>
          </a:p>
        </p:txBody>
      </p:sp>
      <p:pic>
        <p:nvPicPr>
          <p:cNvPr id="7" name="Picture 6" descr="Fig3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638800" cy="3622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157 – 158</a:t>
            </a:r>
          </a:p>
          <a:p>
            <a:r>
              <a:rPr lang="en-US" dirty="0" smtClean="0"/>
              <a:t>Figures 3-16 – 3-18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Enterprises typically require special computing solutions for various functional units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pic>
        <p:nvPicPr>
          <p:cNvPr id="7" name="Content Placeholder 6" descr="Fig3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8057" y="1600200"/>
            <a:ext cx="4167886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159 </a:t>
            </a:r>
          </a:p>
          <a:p>
            <a:r>
              <a:rPr lang="en-US" dirty="0" smtClean="0"/>
              <a:t>Figure 3-19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52600" y="16002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160 – 161</a:t>
            </a:r>
          </a:p>
          <a:p>
            <a:r>
              <a:rPr lang="en-US" dirty="0" smtClean="0"/>
              <a:t>Figures 3-20 – 3-22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Graphics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162 – 163</a:t>
            </a:r>
          </a:p>
          <a:p>
            <a:r>
              <a:rPr lang="en-US" dirty="0" smtClean="0"/>
              <a:t>Figures 3-23 – 3-25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err="1" smtClean="0"/>
              <a:t>MediaCell</a:t>
            </a:r>
            <a:r>
              <a:rPr lang="en-US" dirty="0" smtClean="0"/>
              <a:t> Video Converter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00200"/>
            <a:ext cx="5486400" cy="41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helps users of all skill levels create Web pages that include multimedia and interactive content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164 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pic>
        <p:nvPicPr>
          <p:cNvPr id="7" name="Picture 6" descr="Fig3-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124200"/>
            <a:ext cx="4289156" cy="31632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Web Page Authoring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4600" y="1600200"/>
          <a:ext cx="6477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166 – 167 </a:t>
            </a:r>
          </a:p>
          <a:p>
            <a:r>
              <a:rPr lang="en-US" dirty="0" smtClean="0"/>
              <a:t>Figures 3-28 – 3-30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Tax Preparation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667000" y="1600200"/>
          <a:ext cx="6324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167 – 169</a:t>
            </a:r>
          </a:p>
          <a:p>
            <a:r>
              <a:rPr lang="en-US" dirty="0" smtClean="0"/>
              <a:t>Figures 3-31 – 3-33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Desktop Publishing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169 – 170</a:t>
            </a:r>
          </a:p>
          <a:p>
            <a:r>
              <a:rPr lang="en-US" dirty="0" smtClean="0"/>
              <a:t>Figures 3-35 – 3-37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4600" y="1600200"/>
          <a:ext cx="6477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 170 – 171</a:t>
            </a:r>
          </a:p>
          <a:p>
            <a:r>
              <a:rPr lang="en-US" dirty="0" smtClean="0"/>
              <a:t>Figures 3-38 – 3-41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Game Software 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Web application is a Web site that allows users to access and interact with software from any computer or device that is connected to the Internet</a:t>
            </a:r>
            <a:endParaRPr lang="en-US" dirty="0"/>
          </a:p>
        </p:txBody>
      </p:sp>
      <p:pic>
        <p:nvPicPr>
          <p:cNvPr id="9" name="Content Placeholder 8" descr="Fig3-4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9122" y="1600200"/>
            <a:ext cx="335675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172 – 173</a:t>
            </a:r>
          </a:p>
          <a:p>
            <a:r>
              <a:rPr lang="en-US" dirty="0" smtClean="0"/>
              <a:t>Figure 3-42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pic>
        <p:nvPicPr>
          <p:cNvPr id="10" name="Content Placeholder 9" descr="Fig3-4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676400"/>
            <a:ext cx="6085134" cy="4267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173 </a:t>
            </a:r>
          </a:p>
          <a:p>
            <a:r>
              <a:rPr lang="en-US" dirty="0" smtClean="0"/>
              <a:t>Figure 3-43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Google Docs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Software for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174 </a:t>
            </a:r>
          </a:p>
          <a:p>
            <a:r>
              <a:rPr lang="en-US" dirty="0" smtClean="0"/>
              <a:t>Figure 3-44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Online Help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electronic equivalent of a user manual</a:t>
            </a:r>
          </a:p>
          <a:p>
            <a:r>
              <a:rPr lang="en-US" dirty="0" smtClean="0"/>
              <a:t>You can ask a question or access the Help topics in subject or alphabetical order</a:t>
            </a:r>
            <a:endParaRPr lang="en-US" dirty="0"/>
          </a:p>
        </p:txBody>
      </p:sp>
      <p:pic>
        <p:nvPicPr>
          <p:cNvPr id="9" name="Content Placeholder 8" descr="Fig3-45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8812" y="1600200"/>
            <a:ext cx="2157376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Help provides updates and more comprehensive resources to respond to technical issues about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3-45b</a:t>
            </a:r>
            <a:endParaRPr lang="en-US" dirty="0"/>
          </a:p>
        </p:txBody>
      </p:sp>
      <p:pic>
        <p:nvPicPr>
          <p:cNvPr id="10" name="Picture 9" descr="Fig3-4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00400"/>
            <a:ext cx="3962400" cy="29280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Web-based training </a:t>
            </a:r>
            <a:r>
              <a:rPr lang="en-US" dirty="0" smtClean="0"/>
              <a:t>is a type of CBT that uses Internet technology and consists of application software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Distance learning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DL</a:t>
            </a:r>
            <a:r>
              <a:rPr lang="en-US" dirty="0" smtClean="0"/>
              <a:t>) is the delivery of education at one location while the learning takes place at other locations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0" name="Content Placeholder 9" descr="Fig3-4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37128"/>
            <a:ext cx="4038600" cy="40521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 </a:t>
            </a:r>
          </a:p>
          <a:p>
            <a:r>
              <a:rPr lang="en-US" dirty="0" smtClean="0"/>
              <a:t>Figure 3-46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Application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programs designed to make users more productive and/or assist with personal tasks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31242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pic>
        <p:nvPicPr>
          <p:cNvPr id="7" name="Content Placeholder 6" descr="Fig3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76425"/>
            <a:ext cx="7620000" cy="4095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142 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a variety of forms: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software serves as the interface between the user, the application software, and the computer’s hardware</a:t>
            </a:r>
          </a:p>
          <a:p>
            <a:pPr lvl="1"/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143 </a:t>
            </a:r>
          </a:p>
          <a:p>
            <a:r>
              <a:rPr lang="en-US" dirty="0" smtClean="0"/>
              <a:t>Figure 3-2</a:t>
            </a:r>
            <a:endParaRPr lang="en-US" dirty="0"/>
          </a:p>
        </p:txBody>
      </p:sp>
      <p:pic>
        <p:nvPicPr>
          <p:cNvPr id="7" name="Picture 6" descr="Fig3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4200"/>
            <a:ext cx="4724400" cy="29291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3,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Antivirus Programs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145 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pic>
        <p:nvPicPr>
          <p:cNvPr id="11" name="Content Placeholder 10" descr="CFig3-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9640" y="1600200"/>
            <a:ext cx="5330698" cy="472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Business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assists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1705</Words>
  <Application>Microsoft Office PowerPoint</Application>
  <PresentationFormat>On-screen Show (4:3)</PresentationFormat>
  <Paragraphs>405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Application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Graphics and Multimedia Software</vt:lpstr>
      <vt:lpstr>Video: MediaCell Video Converter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Web Applications</vt:lpstr>
      <vt:lpstr>Web Applications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196</cp:revision>
  <dcterms:created xsi:type="dcterms:W3CDTF">2008-12-18T17:11:12Z</dcterms:created>
  <dcterms:modified xsi:type="dcterms:W3CDTF">2009-02-24T12:58:50Z</dcterms:modified>
</cp:coreProperties>
</file>